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20104100" cy="14401800"/>
  <p:notesSz cx="20104100" cy="144018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66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720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720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C8AD1-E04D-624E-808E-247DE98A8616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1079500"/>
            <a:ext cx="7540625" cy="5400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009775" y="6840538"/>
            <a:ext cx="16084550" cy="64817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679488"/>
            <a:ext cx="8712200" cy="719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1387138" y="13679488"/>
            <a:ext cx="8712200" cy="719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83B34-7FEB-7948-A249-4AF1F71805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11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464558"/>
            <a:ext cx="17088486" cy="30243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8065008"/>
            <a:ext cx="1407287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718" y="75660"/>
            <a:ext cx="19985355" cy="14248765"/>
          </a:xfrm>
          <a:custGeom>
            <a:avLst/>
            <a:gdLst/>
            <a:ahLst/>
            <a:cxnLst/>
            <a:rect l="l" t="t" r="r" b="b"/>
            <a:pathLst>
              <a:path w="19985355" h="14248765">
                <a:moveTo>
                  <a:pt x="7482995" y="1807887"/>
                </a:moveTo>
                <a:lnTo>
                  <a:pt x="7482995" y="1268998"/>
                </a:lnTo>
                <a:lnTo>
                  <a:pt x="8074671" y="1268998"/>
                </a:lnTo>
                <a:lnTo>
                  <a:pt x="8074671" y="274659"/>
                </a:lnTo>
                <a:lnTo>
                  <a:pt x="8074699" y="235486"/>
                </a:lnTo>
                <a:lnTo>
                  <a:pt x="8075435" y="168675"/>
                </a:lnTo>
                <a:lnTo>
                  <a:pt x="8078206" y="115871"/>
                </a:lnTo>
                <a:lnTo>
                  <a:pt x="8084371" y="75428"/>
                </a:lnTo>
                <a:lnTo>
                  <a:pt x="8102950" y="34332"/>
                </a:lnTo>
                <a:lnTo>
                  <a:pt x="8136799" y="11776"/>
                </a:lnTo>
                <a:lnTo>
                  <a:pt x="8190500" y="2197"/>
                </a:lnTo>
                <a:lnTo>
                  <a:pt x="8239592" y="274"/>
                </a:lnTo>
                <a:lnTo>
                  <a:pt x="8300900" y="0"/>
                </a:lnTo>
                <a:lnTo>
                  <a:pt x="11786585" y="0"/>
                </a:lnTo>
                <a:lnTo>
                  <a:pt x="11798770" y="0"/>
                </a:lnTo>
                <a:lnTo>
                  <a:pt x="15296640" y="0"/>
                </a:lnTo>
                <a:lnTo>
                  <a:pt x="15328906" y="2041"/>
                </a:lnTo>
                <a:lnTo>
                  <a:pt x="15383936" y="17108"/>
                </a:lnTo>
                <a:lnTo>
                  <a:pt x="15427428" y="44002"/>
                </a:lnTo>
                <a:lnTo>
                  <a:pt x="15460740" y="79345"/>
                </a:lnTo>
                <a:lnTo>
                  <a:pt x="15485229" y="119757"/>
                </a:lnTo>
                <a:lnTo>
                  <a:pt x="15502253" y="161859"/>
                </a:lnTo>
                <a:lnTo>
                  <a:pt x="15513169" y="202271"/>
                </a:lnTo>
                <a:lnTo>
                  <a:pt x="15521058" y="252328"/>
                </a:lnTo>
                <a:lnTo>
                  <a:pt x="15522868" y="281616"/>
                </a:lnTo>
                <a:lnTo>
                  <a:pt x="15522868" y="1268998"/>
                </a:lnTo>
                <a:lnTo>
                  <a:pt x="16114544" y="1268998"/>
                </a:lnTo>
                <a:lnTo>
                  <a:pt x="16114544" y="1807887"/>
                </a:lnTo>
                <a:lnTo>
                  <a:pt x="16939418" y="1807887"/>
                </a:lnTo>
                <a:lnTo>
                  <a:pt x="17019350" y="1802518"/>
                </a:lnTo>
                <a:lnTo>
                  <a:pt x="17091370" y="1798204"/>
                </a:lnTo>
                <a:lnTo>
                  <a:pt x="17155972" y="1795429"/>
                </a:lnTo>
                <a:lnTo>
                  <a:pt x="17213648" y="1794675"/>
                </a:lnTo>
                <a:lnTo>
                  <a:pt x="17264893" y="1796423"/>
                </a:lnTo>
                <a:lnTo>
                  <a:pt x="17310199" y="1801158"/>
                </a:lnTo>
                <a:lnTo>
                  <a:pt x="17350060" y="1809361"/>
                </a:lnTo>
                <a:lnTo>
                  <a:pt x="17415420" y="1838100"/>
                </a:lnTo>
                <a:lnTo>
                  <a:pt x="17464919" y="1886500"/>
                </a:lnTo>
                <a:lnTo>
                  <a:pt x="17484955" y="1919278"/>
                </a:lnTo>
                <a:lnTo>
                  <a:pt x="17502505" y="1958419"/>
                </a:lnTo>
                <a:lnTo>
                  <a:pt x="17518064" y="2004405"/>
                </a:lnTo>
                <a:lnTo>
                  <a:pt x="17532125" y="2057718"/>
                </a:lnTo>
                <a:lnTo>
                  <a:pt x="17545180" y="2118841"/>
                </a:lnTo>
                <a:lnTo>
                  <a:pt x="17557724" y="2188255"/>
                </a:lnTo>
                <a:lnTo>
                  <a:pt x="17570249" y="2266444"/>
                </a:lnTo>
                <a:lnTo>
                  <a:pt x="17583250" y="2353890"/>
                </a:lnTo>
                <a:lnTo>
                  <a:pt x="17597219" y="2451074"/>
                </a:lnTo>
                <a:lnTo>
                  <a:pt x="18077529" y="5086425"/>
                </a:lnTo>
                <a:lnTo>
                  <a:pt x="18926760" y="5087530"/>
                </a:lnTo>
                <a:lnTo>
                  <a:pt x="18998256" y="5083970"/>
                </a:lnTo>
                <a:lnTo>
                  <a:pt x="19062702" y="5081182"/>
                </a:lnTo>
                <a:lnTo>
                  <a:pt x="19120565" y="5079556"/>
                </a:lnTo>
                <a:lnTo>
                  <a:pt x="19172311" y="5079483"/>
                </a:lnTo>
                <a:lnTo>
                  <a:pt x="19218409" y="5081353"/>
                </a:lnTo>
                <a:lnTo>
                  <a:pt x="19259326" y="5085555"/>
                </a:lnTo>
                <a:lnTo>
                  <a:pt x="19327483" y="5102521"/>
                </a:lnTo>
                <a:lnTo>
                  <a:pt x="19380522" y="5133502"/>
                </a:lnTo>
                <a:lnTo>
                  <a:pt x="19422179" y="5181621"/>
                </a:lnTo>
                <a:lnTo>
                  <a:pt x="19456194" y="5250001"/>
                </a:lnTo>
                <a:lnTo>
                  <a:pt x="19471504" y="5292764"/>
                </a:lnTo>
                <a:lnTo>
                  <a:pt x="19486304" y="5341764"/>
                </a:lnTo>
                <a:lnTo>
                  <a:pt x="19501063" y="5397389"/>
                </a:lnTo>
                <a:lnTo>
                  <a:pt x="19516248" y="5460032"/>
                </a:lnTo>
                <a:lnTo>
                  <a:pt x="19532325" y="5530081"/>
                </a:lnTo>
                <a:lnTo>
                  <a:pt x="19549762" y="5607927"/>
                </a:lnTo>
                <a:lnTo>
                  <a:pt x="19950021" y="8187656"/>
                </a:lnTo>
                <a:lnTo>
                  <a:pt x="19961346" y="8283860"/>
                </a:lnTo>
                <a:lnTo>
                  <a:pt x="19970987" y="8370488"/>
                </a:lnTo>
                <a:lnTo>
                  <a:pt x="19978463" y="8448084"/>
                </a:lnTo>
                <a:lnTo>
                  <a:pt x="19983288" y="8517190"/>
                </a:lnTo>
                <a:lnTo>
                  <a:pt x="19984982" y="8578349"/>
                </a:lnTo>
                <a:lnTo>
                  <a:pt x="19983060" y="8632102"/>
                </a:lnTo>
                <a:lnTo>
                  <a:pt x="19977041" y="8678992"/>
                </a:lnTo>
                <a:lnTo>
                  <a:pt x="19966440" y="8719561"/>
                </a:lnTo>
                <a:lnTo>
                  <a:pt x="19950776" y="8754352"/>
                </a:lnTo>
                <a:lnTo>
                  <a:pt x="19902323" y="8808770"/>
                </a:lnTo>
                <a:lnTo>
                  <a:pt x="19868570" y="8829480"/>
                </a:lnTo>
                <a:lnTo>
                  <a:pt x="19827820" y="8846582"/>
                </a:lnTo>
                <a:lnTo>
                  <a:pt x="19779592" y="8860618"/>
                </a:lnTo>
                <a:lnTo>
                  <a:pt x="19723403" y="8872129"/>
                </a:lnTo>
                <a:lnTo>
                  <a:pt x="19658770" y="8881659"/>
                </a:lnTo>
                <a:lnTo>
                  <a:pt x="19585209" y="8889750"/>
                </a:lnTo>
                <a:lnTo>
                  <a:pt x="19502238" y="8896943"/>
                </a:lnTo>
                <a:lnTo>
                  <a:pt x="19409374" y="8903782"/>
                </a:lnTo>
                <a:lnTo>
                  <a:pt x="19306134" y="8910809"/>
                </a:lnTo>
                <a:lnTo>
                  <a:pt x="18662248" y="8916920"/>
                </a:lnTo>
                <a:lnTo>
                  <a:pt x="19125147" y="11713037"/>
                </a:lnTo>
                <a:lnTo>
                  <a:pt x="19136477" y="11817664"/>
                </a:lnTo>
                <a:lnTo>
                  <a:pt x="19146141" y="11911838"/>
                </a:lnTo>
                <a:lnTo>
                  <a:pt x="19153676" y="11996108"/>
                </a:lnTo>
                <a:lnTo>
                  <a:pt x="19158615" y="12071025"/>
                </a:lnTo>
                <a:lnTo>
                  <a:pt x="19160496" y="12137139"/>
                </a:lnTo>
                <a:lnTo>
                  <a:pt x="19158852" y="12195000"/>
                </a:lnTo>
                <a:lnTo>
                  <a:pt x="19153220" y="12245159"/>
                </a:lnTo>
                <a:lnTo>
                  <a:pt x="19143134" y="12288165"/>
                </a:lnTo>
                <a:lnTo>
                  <a:pt x="19128130" y="12324569"/>
                </a:lnTo>
                <a:lnTo>
                  <a:pt x="19081511" y="12379772"/>
                </a:lnTo>
                <a:lnTo>
                  <a:pt x="19048966" y="12399670"/>
                </a:lnTo>
                <a:lnTo>
                  <a:pt x="19009644" y="12415167"/>
                </a:lnTo>
                <a:lnTo>
                  <a:pt x="18963081" y="12426813"/>
                </a:lnTo>
                <a:lnTo>
                  <a:pt x="18908812" y="12435157"/>
                </a:lnTo>
                <a:lnTo>
                  <a:pt x="18846372" y="12440751"/>
                </a:lnTo>
                <a:lnTo>
                  <a:pt x="18775298" y="12444143"/>
                </a:lnTo>
                <a:lnTo>
                  <a:pt x="18695124" y="12445886"/>
                </a:lnTo>
                <a:lnTo>
                  <a:pt x="18605385" y="12446528"/>
                </a:lnTo>
                <a:lnTo>
                  <a:pt x="18505617" y="12446619"/>
                </a:lnTo>
                <a:lnTo>
                  <a:pt x="16135085" y="12446619"/>
                </a:lnTo>
                <a:lnTo>
                  <a:pt x="16120814" y="12446619"/>
                </a:lnTo>
                <a:lnTo>
                  <a:pt x="16120679" y="12979385"/>
                </a:lnTo>
                <a:lnTo>
                  <a:pt x="15522868" y="12978563"/>
                </a:lnTo>
                <a:lnTo>
                  <a:pt x="15522868" y="13958988"/>
                </a:lnTo>
                <a:lnTo>
                  <a:pt x="15523715" y="14000263"/>
                </a:lnTo>
                <a:lnTo>
                  <a:pt x="15524305" y="14037415"/>
                </a:lnTo>
                <a:lnTo>
                  <a:pt x="15524472" y="14070659"/>
                </a:lnTo>
                <a:lnTo>
                  <a:pt x="15524052" y="14100214"/>
                </a:lnTo>
                <a:lnTo>
                  <a:pt x="15520791" y="14149121"/>
                </a:lnTo>
                <a:lnTo>
                  <a:pt x="15507368" y="14200236"/>
                </a:lnTo>
                <a:lnTo>
                  <a:pt x="15479745" y="14229863"/>
                </a:lnTo>
                <a:lnTo>
                  <a:pt x="15433467" y="14243863"/>
                </a:lnTo>
                <a:lnTo>
                  <a:pt x="15390050" y="14247408"/>
                </a:lnTo>
                <a:lnTo>
                  <a:pt x="15335040" y="14248348"/>
                </a:lnTo>
                <a:lnTo>
                  <a:pt x="15302775" y="14248384"/>
                </a:lnTo>
                <a:lnTo>
                  <a:pt x="11804905" y="14248384"/>
                </a:lnTo>
                <a:lnTo>
                  <a:pt x="11792733" y="14248384"/>
                </a:lnTo>
                <a:lnTo>
                  <a:pt x="8307047" y="14248384"/>
                </a:lnTo>
                <a:lnTo>
                  <a:pt x="8274737" y="14246664"/>
                </a:lnTo>
                <a:lnTo>
                  <a:pt x="8219378" y="14233972"/>
                </a:lnTo>
                <a:lnTo>
                  <a:pt x="8175298" y="14211314"/>
                </a:lnTo>
                <a:lnTo>
                  <a:pt x="8141215" y="14181540"/>
                </a:lnTo>
                <a:lnTo>
                  <a:pt x="8115843" y="14147495"/>
                </a:lnTo>
                <a:lnTo>
                  <a:pt x="8097900" y="14112027"/>
                </a:lnTo>
                <a:lnTo>
                  <a:pt x="8082107" y="14062383"/>
                </a:lnTo>
                <a:lnTo>
                  <a:pt x="8075070" y="14017780"/>
                </a:lnTo>
                <a:lnTo>
                  <a:pt x="8074671" y="14011137"/>
                </a:lnTo>
                <a:lnTo>
                  <a:pt x="8074671" y="12979385"/>
                </a:lnTo>
                <a:lnTo>
                  <a:pt x="7489130" y="12979385"/>
                </a:lnTo>
                <a:lnTo>
                  <a:pt x="7489130" y="12440484"/>
                </a:lnTo>
                <a:lnTo>
                  <a:pt x="0" y="12446619"/>
                </a:lnTo>
                <a:lnTo>
                  <a:pt x="0" y="1807887"/>
                </a:lnTo>
                <a:lnTo>
                  <a:pt x="7482995" y="1807887"/>
                </a:lnTo>
                <a:close/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5582389" y="188340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811" y="0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15582389" y="12521507"/>
            <a:ext cx="608330" cy="0"/>
          </a:xfrm>
          <a:custGeom>
            <a:avLst/>
            <a:gdLst/>
            <a:ahLst/>
            <a:cxnLst/>
            <a:rect l="l" t="t" r="r" b="b"/>
            <a:pathLst>
              <a:path w="608330">
                <a:moveTo>
                  <a:pt x="0" y="0"/>
                </a:moveTo>
                <a:lnTo>
                  <a:pt x="608339" y="0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561174" y="1883409"/>
            <a:ext cx="588645" cy="0"/>
          </a:xfrm>
          <a:custGeom>
            <a:avLst/>
            <a:gdLst/>
            <a:ahLst/>
            <a:cxnLst/>
            <a:rect l="l" t="t" r="r" b="b"/>
            <a:pathLst>
              <a:path w="588645">
                <a:moveTo>
                  <a:pt x="588632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7547735" y="12515371"/>
            <a:ext cx="596265" cy="0"/>
          </a:xfrm>
          <a:custGeom>
            <a:avLst/>
            <a:gdLst/>
            <a:ahLst/>
            <a:cxnLst/>
            <a:rect l="l" t="t" r="r" b="b"/>
            <a:pathLst>
              <a:path w="596265">
                <a:moveTo>
                  <a:pt x="595933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1683471" y="5154662"/>
            <a:ext cx="1134110" cy="3821429"/>
          </a:xfrm>
          <a:custGeom>
            <a:avLst/>
            <a:gdLst/>
            <a:ahLst/>
            <a:cxnLst/>
            <a:rect l="l" t="t" r="r" b="b"/>
            <a:pathLst>
              <a:path w="1134110" h="3821429">
                <a:moveTo>
                  <a:pt x="0" y="0"/>
                </a:moveTo>
                <a:lnTo>
                  <a:pt x="542594" y="0"/>
                </a:lnTo>
                <a:lnTo>
                  <a:pt x="481209" y="249539"/>
                </a:lnTo>
                <a:lnTo>
                  <a:pt x="426737" y="475726"/>
                </a:lnTo>
                <a:lnTo>
                  <a:pt x="379621" y="681428"/>
                </a:lnTo>
                <a:lnTo>
                  <a:pt x="340305" y="869510"/>
                </a:lnTo>
                <a:lnTo>
                  <a:pt x="309232" y="1042837"/>
                </a:lnTo>
                <a:lnTo>
                  <a:pt x="286846" y="1204276"/>
                </a:lnTo>
                <a:lnTo>
                  <a:pt x="273590" y="1356690"/>
                </a:lnTo>
                <a:lnTo>
                  <a:pt x="269908" y="1502948"/>
                </a:lnTo>
                <a:lnTo>
                  <a:pt x="276243" y="1645913"/>
                </a:lnTo>
                <a:lnTo>
                  <a:pt x="293038" y="1788451"/>
                </a:lnTo>
                <a:lnTo>
                  <a:pt x="320738" y="1933429"/>
                </a:lnTo>
                <a:lnTo>
                  <a:pt x="359785" y="2083711"/>
                </a:lnTo>
                <a:lnTo>
                  <a:pt x="410623" y="2242164"/>
                </a:lnTo>
                <a:lnTo>
                  <a:pt x="473696" y="2411653"/>
                </a:lnTo>
                <a:lnTo>
                  <a:pt x="549446" y="2595043"/>
                </a:lnTo>
                <a:lnTo>
                  <a:pt x="638318" y="2795200"/>
                </a:lnTo>
                <a:lnTo>
                  <a:pt x="740755" y="3014990"/>
                </a:lnTo>
                <a:lnTo>
                  <a:pt x="857200" y="3257278"/>
                </a:lnTo>
                <a:lnTo>
                  <a:pt x="988097" y="3524931"/>
                </a:lnTo>
                <a:lnTo>
                  <a:pt x="1133890" y="3820813"/>
                </a:lnTo>
                <a:lnTo>
                  <a:pt x="587823" y="3820813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1779467" y="5154662"/>
            <a:ext cx="864235" cy="3821429"/>
          </a:xfrm>
          <a:custGeom>
            <a:avLst/>
            <a:gdLst/>
            <a:ahLst/>
            <a:cxnLst/>
            <a:rect l="l" t="t" r="r" b="b"/>
            <a:pathLst>
              <a:path w="864235" h="3821429">
                <a:moveTo>
                  <a:pt x="272694" y="0"/>
                </a:moveTo>
                <a:lnTo>
                  <a:pt x="211308" y="249539"/>
                </a:lnTo>
                <a:lnTo>
                  <a:pt x="156834" y="475726"/>
                </a:lnTo>
                <a:lnTo>
                  <a:pt x="109717" y="681428"/>
                </a:lnTo>
                <a:lnTo>
                  <a:pt x="70400" y="869510"/>
                </a:lnTo>
                <a:lnTo>
                  <a:pt x="39326" y="1042837"/>
                </a:lnTo>
                <a:lnTo>
                  <a:pt x="16939" y="1204276"/>
                </a:lnTo>
                <a:lnTo>
                  <a:pt x="3682" y="1356690"/>
                </a:lnTo>
                <a:lnTo>
                  <a:pt x="0" y="1502948"/>
                </a:lnTo>
                <a:lnTo>
                  <a:pt x="6334" y="1645913"/>
                </a:lnTo>
                <a:lnTo>
                  <a:pt x="23129" y="1788451"/>
                </a:lnTo>
                <a:lnTo>
                  <a:pt x="50829" y="1933429"/>
                </a:lnTo>
                <a:lnTo>
                  <a:pt x="89876" y="2083711"/>
                </a:lnTo>
                <a:lnTo>
                  <a:pt x="140715" y="2242164"/>
                </a:lnTo>
                <a:lnTo>
                  <a:pt x="203788" y="2411653"/>
                </a:lnTo>
                <a:lnTo>
                  <a:pt x="279540" y="2595043"/>
                </a:lnTo>
                <a:lnTo>
                  <a:pt x="368413" y="2795200"/>
                </a:lnTo>
                <a:lnTo>
                  <a:pt x="470851" y="3014990"/>
                </a:lnTo>
                <a:lnTo>
                  <a:pt x="587297" y="3257278"/>
                </a:lnTo>
                <a:lnTo>
                  <a:pt x="718196" y="3524931"/>
                </a:lnTo>
                <a:lnTo>
                  <a:pt x="863990" y="3820813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8372969" y="1345330"/>
            <a:ext cx="7066915" cy="0"/>
          </a:xfrm>
          <a:custGeom>
            <a:avLst/>
            <a:gdLst/>
            <a:ahLst/>
            <a:cxnLst/>
            <a:rect l="l" t="t" r="r" b="b"/>
            <a:pathLst>
              <a:path w="7066915">
                <a:moveTo>
                  <a:pt x="0" y="0"/>
                </a:moveTo>
                <a:lnTo>
                  <a:pt x="7066785" y="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15588526" y="1547110"/>
            <a:ext cx="0" cy="201930"/>
          </a:xfrm>
          <a:custGeom>
            <a:avLst/>
            <a:gdLst/>
            <a:ahLst/>
            <a:cxnLst/>
            <a:rect l="l" t="t" r="r" b="b"/>
            <a:pathLst>
              <a:path h="201930">
                <a:moveTo>
                  <a:pt x="0" y="0"/>
                </a:moveTo>
                <a:lnTo>
                  <a:pt x="0" y="201773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8298577" y="1883409"/>
            <a:ext cx="7066915" cy="0"/>
          </a:xfrm>
          <a:custGeom>
            <a:avLst/>
            <a:gdLst/>
            <a:ahLst/>
            <a:cxnLst/>
            <a:rect l="l" t="t" r="r" b="b"/>
            <a:pathLst>
              <a:path w="7066915">
                <a:moveTo>
                  <a:pt x="7066785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bk object 26"/>
          <p:cNvSpPr/>
          <p:nvPr/>
        </p:nvSpPr>
        <p:spPr>
          <a:xfrm>
            <a:off x="8149807" y="1479844"/>
            <a:ext cx="0" cy="201930"/>
          </a:xfrm>
          <a:custGeom>
            <a:avLst/>
            <a:gdLst/>
            <a:ahLst/>
            <a:cxnLst/>
            <a:rect l="l" t="t" r="r" b="b"/>
            <a:pathLst>
              <a:path h="201930">
                <a:moveTo>
                  <a:pt x="0" y="201785"/>
                </a:moveTo>
                <a:lnTo>
                  <a:pt x="0" y="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bk object 27"/>
          <p:cNvSpPr/>
          <p:nvPr/>
        </p:nvSpPr>
        <p:spPr>
          <a:xfrm>
            <a:off x="15514138" y="1345330"/>
            <a:ext cx="74930" cy="67310"/>
          </a:xfrm>
          <a:custGeom>
            <a:avLst/>
            <a:gdLst/>
            <a:ahLst/>
            <a:cxnLst/>
            <a:rect l="l" t="t" r="r" b="b"/>
            <a:pathLst>
              <a:path w="74930" h="67309">
                <a:moveTo>
                  <a:pt x="0" y="0"/>
                </a:moveTo>
                <a:lnTo>
                  <a:pt x="74382" y="0"/>
                </a:lnTo>
                <a:lnTo>
                  <a:pt x="74382" y="67253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bk object 28"/>
          <p:cNvSpPr/>
          <p:nvPr/>
        </p:nvSpPr>
        <p:spPr>
          <a:xfrm>
            <a:off x="15514138" y="1816143"/>
            <a:ext cx="74930" cy="67310"/>
          </a:xfrm>
          <a:custGeom>
            <a:avLst/>
            <a:gdLst/>
            <a:ahLst/>
            <a:cxnLst/>
            <a:rect l="l" t="t" r="r" b="b"/>
            <a:pathLst>
              <a:path w="74930" h="67310">
                <a:moveTo>
                  <a:pt x="74382" y="0"/>
                </a:moveTo>
                <a:lnTo>
                  <a:pt x="74382" y="67266"/>
                </a:lnTo>
                <a:lnTo>
                  <a:pt x="0" y="67266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bk object 29"/>
          <p:cNvSpPr/>
          <p:nvPr/>
        </p:nvSpPr>
        <p:spPr>
          <a:xfrm>
            <a:off x="8149808" y="1816143"/>
            <a:ext cx="74930" cy="67310"/>
          </a:xfrm>
          <a:custGeom>
            <a:avLst/>
            <a:gdLst/>
            <a:ahLst/>
            <a:cxnLst/>
            <a:rect l="l" t="t" r="r" b="b"/>
            <a:pathLst>
              <a:path w="74929" h="67310">
                <a:moveTo>
                  <a:pt x="74382" y="67266"/>
                </a:moveTo>
                <a:lnTo>
                  <a:pt x="0" y="67266"/>
                </a:lnTo>
                <a:lnTo>
                  <a:pt x="0" y="0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bk object 30"/>
          <p:cNvSpPr/>
          <p:nvPr/>
        </p:nvSpPr>
        <p:spPr>
          <a:xfrm>
            <a:off x="8149808" y="1345330"/>
            <a:ext cx="74930" cy="67310"/>
          </a:xfrm>
          <a:custGeom>
            <a:avLst/>
            <a:gdLst/>
            <a:ahLst/>
            <a:cxnLst/>
            <a:rect l="l" t="t" r="r" b="b"/>
            <a:pathLst>
              <a:path w="74929" h="67309">
                <a:moveTo>
                  <a:pt x="0" y="67253"/>
                </a:moveTo>
                <a:lnTo>
                  <a:pt x="0" y="0"/>
                </a:lnTo>
                <a:lnTo>
                  <a:pt x="74382" y="0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bk object 31"/>
          <p:cNvSpPr/>
          <p:nvPr/>
        </p:nvSpPr>
        <p:spPr>
          <a:xfrm>
            <a:off x="8372969" y="12515371"/>
            <a:ext cx="7066915" cy="0"/>
          </a:xfrm>
          <a:custGeom>
            <a:avLst/>
            <a:gdLst/>
            <a:ahLst/>
            <a:cxnLst/>
            <a:rect l="l" t="t" r="r" b="b"/>
            <a:pathLst>
              <a:path w="7066915">
                <a:moveTo>
                  <a:pt x="0" y="0"/>
                </a:moveTo>
                <a:lnTo>
                  <a:pt x="7066785" y="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bk object 32"/>
          <p:cNvSpPr/>
          <p:nvPr/>
        </p:nvSpPr>
        <p:spPr>
          <a:xfrm>
            <a:off x="15588526" y="12717626"/>
            <a:ext cx="0" cy="202565"/>
          </a:xfrm>
          <a:custGeom>
            <a:avLst/>
            <a:gdLst/>
            <a:ahLst/>
            <a:cxnLst/>
            <a:rect l="l" t="t" r="r" b="b"/>
            <a:pathLst>
              <a:path h="202565">
                <a:moveTo>
                  <a:pt x="0" y="0"/>
                </a:moveTo>
                <a:lnTo>
                  <a:pt x="0" y="202252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bk object 33"/>
          <p:cNvSpPr/>
          <p:nvPr/>
        </p:nvSpPr>
        <p:spPr>
          <a:xfrm>
            <a:off x="8298577" y="13054720"/>
            <a:ext cx="7066915" cy="635"/>
          </a:xfrm>
          <a:custGeom>
            <a:avLst/>
            <a:gdLst/>
            <a:ahLst/>
            <a:cxnLst/>
            <a:rect l="l" t="t" r="r" b="b"/>
            <a:pathLst>
              <a:path w="7066915" h="634">
                <a:moveTo>
                  <a:pt x="7066785" y="0"/>
                </a:moveTo>
                <a:lnTo>
                  <a:pt x="0" y="159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bk object 34"/>
          <p:cNvSpPr/>
          <p:nvPr/>
        </p:nvSpPr>
        <p:spPr>
          <a:xfrm>
            <a:off x="8149807" y="12650256"/>
            <a:ext cx="0" cy="202565"/>
          </a:xfrm>
          <a:custGeom>
            <a:avLst/>
            <a:gdLst/>
            <a:ahLst/>
            <a:cxnLst/>
            <a:rect l="l" t="t" r="r" b="b"/>
            <a:pathLst>
              <a:path h="202565">
                <a:moveTo>
                  <a:pt x="0" y="202313"/>
                </a:moveTo>
                <a:lnTo>
                  <a:pt x="0" y="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bk object 35"/>
          <p:cNvSpPr/>
          <p:nvPr/>
        </p:nvSpPr>
        <p:spPr>
          <a:xfrm>
            <a:off x="15514138" y="12515371"/>
            <a:ext cx="74930" cy="67945"/>
          </a:xfrm>
          <a:custGeom>
            <a:avLst/>
            <a:gdLst/>
            <a:ahLst/>
            <a:cxnLst/>
            <a:rect l="l" t="t" r="r" b="b"/>
            <a:pathLst>
              <a:path w="74930" h="67945">
                <a:moveTo>
                  <a:pt x="0" y="0"/>
                </a:moveTo>
                <a:lnTo>
                  <a:pt x="74382" y="0"/>
                </a:lnTo>
                <a:lnTo>
                  <a:pt x="74382" y="67413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bk object 36"/>
          <p:cNvSpPr/>
          <p:nvPr/>
        </p:nvSpPr>
        <p:spPr>
          <a:xfrm>
            <a:off x="15514138" y="12987301"/>
            <a:ext cx="74930" cy="67945"/>
          </a:xfrm>
          <a:custGeom>
            <a:avLst/>
            <a:gdLst/>
            <a:ahLst/>
            <a:cxnLst/>
            <a:rect l="l" t="t" r="r" b="b"/>
            <a:pathLst>
              <a:path w="74930" h="67944">
                <a:moveTo>
                  <a:pt x="74382" y="0"/>
                </a:moveTo>
                <a:lnTo>
                  <a:pt x="74382" y="67413"/>
                </a:lnTo>
                <a:lnTo>
                  <a:pt x="0" y="67413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bk object 37"/>
          <p:cNvSpPr/>
          <p:nvPr/>
        </p:nvSpPr>
        <p:spPr>
          <a:xfrm>
            <a:off x="8149808" y="12987449"/>
            <a:ext cx="74930" cy="67945"/>
          </a:xfrm>
          <a:custGeom>
            <a:avLst/>
            <a:gdLst/>
            <a:ahLst/>
            <a:cxnLst/>
            <a:rect l="l" t="t" r="r" b="b"/>
            <a:pathLst>
              <a:path w="74929" h="67944">
                <a:moveTo>
                  <a:pt x="74382" y="67437"/>
                </a:moveTo>
                <a:lnTo>
                  <a:pt x="0" y="67437"/>
                </a:lnTo>
                <a:lnTo>
                  <a:pt x="0" y="0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bk object 38"/>
          <p:cNvSpPr/>
          <p:nvPr/>
        </p:nvSpPr>
        <p:spPr>
          <a:xfrm>
            <a:off x="8149808" y="12515371"/>
            <a:ext cx="74930" cy="67945"/>
          </a:xfrm>
          <a:custGeom>
            <a:avLst/>
            <a:gdLst/>
            <a:ahLst/>
            <a:cxnLst/>
            <a:rect l="l" t="t" r="r" b="b"/>
            <a:pathLst>
              <a:path w="74929" h="67945">
                <a:moveTo>
                  <a:pt x="0" y="67437"/>
                </a:moveTo>
                <a:lnTo>
                  <a:pt x="0" y="0"/>
                </a:lnTo>
                <a:lnTo>
                  <a:pt x="74382" y="0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bk object 39"/>
          <p:cNvSpPr/>
          <p:nvPr/>
        </p:nvSpPr>
        <p:spPr>
          <a:xfrm>
            <a:off x="18154524" y="5166837"/>
            <a:ext cx="583565" cy="3824604"/>
          </a:xfrm>
          <a:custGeom>
            <a:avLst/>
            <a:gdLst/>
            <a:ahLst/>
            <a:cxnLst/>
            <a:rect l="l" t="t" r="r" b="b"/>
            <a:pathLst>
              <a:path w="583565" h="3824604">
                <a:moveTo>
                  <a:pt x="0" y="0"/>
                </a:moveTo>
                <a:lnTo>
                  <a:pt x="583295" y="3824285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bk object 40"/>
          <p:cNvSpPr/>
          <p:nvPr/>
        </p:nvSpPr>
        <p:spPr>
          <a:xfrm>
            <a:off x="15588526" y="1889545"/>
            <a:ext cx="0" cy="10623550"/>
          </a:xfrm>
          <a:custGeom>
            <a:avLst/>
            <a:gdLst/>
            <a:ahLst/>
            <a:cxnLst/>
            <a:rect l="l" t="t" r="r" b="b"/>
            <a:pathLst>
              <a:path h="10623550">
                <a:moveTo>
                  <a:pt x="0" y="0"/>
                </a:moveTo>
                <a:lnTo>
                  <a:pt x="0" y="10623271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bk object 41"/>
          <p:cNvSpPr/>
          <p:nvPr/>
        </p:nvSpPr>
        <p:spPr>
          <a:xfrm>
            <a:off x="16190732" y="1877274"/>
            <a:ext cx="635" cy="10644505"/>
          </a:xfrm>
          <a:custGeom>
            <a:avLst/>
            <a:gdLst/>
            <a:ahLst/>
            <a:cxnLst/>
            <a:rect l="l" t="t" r="r" b="b"/>
            <a:pathLst>
              <a:path w="634" h="10644505">
                <a:moveTo>
                  <a:pt x="343" y="0"/>
                </a:moveTo>
                <a:lnTo>
                  <a:pt x="0" y="10644228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bk object 42"/>
          <p:cNvSpPr/>
          <p:nvPr/>
        </p:nvSpPr>
        <p:spPr>
          <a:xfrm>
            <a:off x="7558859" y="1878192"/>
            <a:ext cx="0" cy="10631170"/>
          </a:xfrm>
          <a:custGeom>
            <a:avLst/>
            <a:gdLst/>
            <a:ahLst/>
            <a:cxnLst/>
            <a:rect l="l" t="t" r="r" b="b"/>
            <a:pathLst>
              <a:path h="10631170">
                <a:moveTo>
                  <a:pt x="0" y="0"/>
                </a:moveTo>
                <a:lnTo>
                  <a:pt x="0" y="1063105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bk object 43"/>
          <p:cNvSpPr/>
          <p:nvPr/>
        </p:nvSpPr>
        <p:spPr>
          <a:xfrm>
            <a:off x="8149807" y="1889545"/>
            <a:ext cx="0" cy="10638155"/>
          </a:xfrm>
          <a:custGeom>
            <a:avLst/>
            <a:gdLst/>
            <a:ahLst/>
            <a:cxnLst/>
            <a:rect l="l" t="t" r="r" b="b"/>
            <a:pathLst>
              <a:path h="10638155">
                <a:moveTo>
                  <a:pt x="0" y="0"/>
                </a:moveTo>
                <a:lnTo>
                  <a:pt x="0" y="10638093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bk object 44"/>
          <p:cNvSpPr/>
          <p:nvPr/>
        </p:nvSpPr>
        <p:spPr>
          <a:xfrm>
            <a:off x="6133" y="6087"/>
            <a:ext cx="20092035" cy="14387830"/>
          </a:xfrm>
          <a:custGeom>
            <a:avLst/>
            <a:gdLst/>
            <a:ahLst/>
            <a:cxnLst/>
            <a:rect l="l" t="t" r="r" b="b"/>
            <a:pathLst>
              <a:path w="20092035" h="14387830">
                <a:moveTo>
                  <a:pt x="8376608" y="14387518"/>
                </a:moveTo>
                <a:lnTo>
                  <a:pt x="15372348" y="14387518"/>
                </a:lnTo>
                <a:lnTo>
                  <a:pt x="15386432" y="14387223"/>
                </a:lnTo>
                <a:lnTo>
                  <a:pt x="15426928" y="14382802"/>
                </a:lnTo>
                <a:lnTo>
                  <a:pt x="15464736" y="14373101"/>
                </a:lnTo>
                <a:lnTo>
                  <a:pt x="15499788" y="14358148"/>
                </a:lnTo>
                <a:lnTo>
                  <a:pt x="15542120" y="14330089"/>
                </a:lnTo>
                <a:lnTo>
                  <a:pt x="15576103" y="14296264"/>
                </a:lnTo>
                <a:lnTo>
                  <a:pt x="15601145" y="14261316"/>
                </a:lnTo>
                <a:lnTo>
                  <a:pt x="15620788" y="14224482"/>
                </a:lnTo>
                <a:lnTo>
                  <a:pt x="15635686" y="14187146"/>
                </a:lnTo>
                <a:lnTo>
                  <a:pt x="15650565" y="14133224"/>
                </a:lnTo>
                <a:lnTo>
                  <a:pt x="15658443" y="14085954"/>
                </a:lnTo>
                <a:lnTo>
                  <a:pt x="15661869" y="14041344"/>
                </a:lnTo>
                <a:lnTo>
                  <a:pt x="15662019" y="14030044"/>
                </a:lnTo>
                <a:lnTo>
                  <a:pt x="15661989" y="14027751"/>
                </a:lnTo>
                <a:lnTo>
                  <a:pt x="15662002" y="13117783"/>
                </a:lnTo>
                <a:lnTo>
                  <a:pt x="16259800" y="13118617"/>
                </a:lnTo>
                <a:lnTo>
                  <a:pt x="16259923" y="12585740"/>
                </a:lnTo>
                <a:lnTo>
                  <a:pt x="18575190" y="12585740"/>
                </a:lnTo>
                <a:lnTo>
                  <a:pt x="18639911" y="12583704"/>
                </a:lnTo>
                <a:lnTo>
                  <a:pt x="18701736" y="12577603"/>
                </a:lnTo>
                <a:lnTo>
                  <a:pt x="18760635" y="12567448"/>
                </a:lnTo>
                <a:lnTo>
                  <a:pt x="18816580" y="12553251"/>
                </a:lnTo>
                <a:lnTo>
                  <a:pt x="18869542" y="12535024"/>
                </a:lnTo>
                <a:lnTo>
                  <a:pt x="18919492" y="12512778"/>
                </a:lnTo>
                <a:lnTo>
                  <a:pt x="18966402" y="12486524"/>
                </a:lnTo>
                <a:lnTo>
                  <a:pt x="19010244" y="12456274"/>
                </a:lnTo>
                <a:lnTo>
                  <a:pt x="19050988" y="12422040"/>
                </a:lnTo>
                <a:lnTo>
                  <a:pt x="19088606" y="12383832"/>
                </a:lnTo>
                <a:lnTo>
                  <a:pt x="19118879" y="12347183"/>
                </a:lnTo>
                <a:lnTo>
                  <a:pt x="19145593" y="12309106"/>
                </a:lnTo>
                <a:lnTo>
                  <a:pt x="19168964" y="12269948"/>
                </a:lnTo>
                <a:lnTo>
                  <a:pt x="19189207" y="12230053"/>
                </a:lnTo>
                <a:lnTo>
                  <a:pt x="19206537" y="12189766"/>
                </a:lnTo>
                <a:lnTo>
                  <a:pt x="19221170" y="12149433"/>
                </a:lnTo>
                <a:lnTo>
                  <a:pt x="19233322" y="12109397"/>
                </a:lnTo>
                <a:lnTo>
                  <a:pt x="19243209" y="12070004"/>
                </a:lnTo>
                <a:lnTo>
                  <a:pt x="19251045" y="12031599"/>
                </a:lnTo>
                <a:lnTo>
                  <a:pt x="19261429" y="11959134"/>
                </a:lnTo>
                <a:lnTo>
                  <a:pt x="19266201" y="11894761"/>
                </a:lnTo>
                <a:lnTo>
                  <a:pt x="19267083" y="11841240"/>
                </a:lnTo>
                <a:lnTo>
                  <a:pt x="19266605" y="11819411"/>
                </a:lnTo>
                <a:lnTo>
                  <a:pt x="19264079" y="11777793"/>
                </a:lnTo>
                <a:lnTo>
                  <a:pt x="18813701" y="9055280"/>
                </a:lnTo>
                <a:lnTo>
                  <a:pt x="19380370" y="9049771"/>
                </a:lnTo>
                <a:lnTo>
                  <a:pt x="19451132" y="9042879"/>
                </a:lnTo>
                <a:lnTo>
                  <a:pt x="19518472" y="9031959"/>
                </a:lnTo>
                <a:lnTo>
                  <a:pt x="19582359" y="9017026"/>
                </a:lnTo>
                <a:lnTo>
                  <a:pt x="19642763" y="8998093"/>
                </a:lnTo>
                <a:lnTo>
                  <a:pt x="19699653" y="8975173"/>
                </a:lnTo>
                <a:lnTo>
                  <a:pt x="19752998" y="8948281"/>
                </a:lnTo>
                <a:lnTo>
                  <a:pt x="19802768" y="8917430"/>
                </a:lnTo>
                <a:lnTo>
                  <a:pt x="19848931" y="8882633"/>
                </a:lnTo>
                <a:lnTo>
                  <a:pt x="19891457" y="8843905"/>
                </a:lnTo>
                <a:lnTo>
                  <a:pt x="19930314" y="8801260"/>
                </a:lnTo>
                <a:lnTo>
                  <a:pt x="19957771" y="8765655"/>
                </a:lnTo>
                <a:lnTo>
                  <a:pt x="19981992" y="8729237"/>
                </a:lnTo>
                <a:lnTo>
                  <a:pt x="20003173" y="8692280"/>
                </a:lnTo>
                <a:lnTo>
                  <a:pt x="20021512" y="8655060"/>
                </a:lnTo>
                <a:lnTo>
                  <a:pt x="20037204" y="8617850"/>
                </a:lnTo>
                <a:lnTo>
                  <a:pt x="20050445" y="8580925"/>
                </a:lnTo>
                <a:lnTo>
                  <a:pt x="20070363" y="8509030"/>
                </a:lnTo>
                <a:lnTo>
                  <a:pt x="20082835" y="8441571"/>
                </a:lnTo>
                <a:lnTo>
                  <a:pt x="20089432" y="8380745"/>
                </a:lnTo>
                <a:lnTo>
                  <a:pt x="20091724" y="8328749"/>
                </a:lnTo>
                <a:lnTo>
                  <a:pt x="20091747" y="8306749"/>
                </a:lnTo>
                <a:lnTo>
                  <a:pt x="20091282" y="8287780"/>
                </a:lnTo>
                <a:lnTo>
                  <a:pt x="20088479" y="8247708"/>
                </a:lnTo>
                <a:lnTo>
                  <a:pt x="19687472" y="5663463"/>
                </a:lnTo>
                <a:lnTo>
                  <a:pt x="19665800" y="5582538"/>
                </a:lnTo>
                <a:lnTo>
                  <a:pt x="19639342" y="5510464"/>
                </a:lnTo>
                <a:lnTo>
                  <a:pt x="19608469" y="5445740"/>
                </a:lnTo>
                <a:lnTo>
                  <a:pt x="19573796" y="5387972"/>
                </a:lnTo>
                <a:lnTo>
                  <a:pt x="19535938" y="5336765"/>
                </a:lnTo>
                <a:lnTo>
                  <a:pt x="19495512" y="5291723"/>
                </a:lnTo>
                <a:lnTo>
                  <a:pt x="19453133" y="5252452"/>
                </a:lnTo>
                <a:lnTo>
                  <a:pt x="19409417" y="5218557"/>
                </a:lnTo>
                <a:lnTo>
                  <a:pt x="19364979" y="5189644"/>
                </a:lnTo>
                <a:lnTo>
                  <a:pt x="19320435" y="5165316"/>
                </a:lnTo>
                <a:lnTo>
                  <a:pt x="19276402" y="5145179"/>
                </a:lnTo>
                <a:lnTo>
                  <a:pt x="19233493" y="5128839"/>
                </a:lnTo>
                <a:lnTo>
                  <a:pt x="19192326" y="5115901"/>
                </a:lnTo>
                <a:lnTo>
                  <a:pt x="19153516" y="5105968"/>
                </a:lnTo>
                <a:lnTo>
                  <a:pt x="19085429" y="5093543"/>
                </a:lnTo>
                <a:lnTo>
                  <a:pt x="19034158" y="5088405"/>
                </a:lnTo>
                <a:lnTo>
                  <a:pt x="19004627" y="5087395"/>
                </a:lnTo>
                <a:lnTo>
                  <a:pt x="19000517" y="5087395"/>
                </a:lnTo>
                <a:lnTo>
                  <a:pt x="18997560" y="5087468"/>
                </a:lnTo>
                <a:lnTo>
                  <a:pt x="18995830" y="5087530"/>
                </a:lnTo>
                <a:lnTo>
                  <a:pt x="18205153" y="5086499"/>
                </a:lnTo>
                <a:lnTo>
                  <a:pt x="17735567" y="2510132"/>
                </a:lnTo>
                <a:lnTo>
                  <a:pt x="17728889" y="2468370"/>
                </a:lnTo>
                <a:lnTo>
                  <a:pt x="17721019" y="2427807"/>
                </a:lnTo>
                <a:lnTo>
                  <a:pt x="17711959" y="2388449"/>
                </a:lnTo>
                <a:lnTo>
                  <a:pt x="17701713" y="2350299"/>
                </a:lnTo>
                <a:lnTo>
                  <a:pt x="17690282" y="2313362"/>
                </a:lnTo>
                <a:lnTo>
                  <a:pt x="17663876" y="2243142"/>
                </a:lnTo>
                <a:lnTo>
                  <a:pt x="17632761" y="2177823"/>
                </a:lnTo>
                <a:lnTo>
                  <a:pt x="17596959" y="2117440"/>
                </a:lnTo>
                <a:lnTo>
                  <a:pt x="17556488" y="2062026"/>
                </a:lnTo>
                <a:lnTo>
                  <a:pt x="17511369" y="2011616"/>
                </a:lnTo>
                <a:lnTo>
                  <a:pt x="17461621" y="1966244"/>
                </a:lnTo>
                <a:lnTo>
                  <a:pt x="17407265" y="1925944"/>
                </a:lnTo>
                <a:lnTo>
                  <a:pt x="17355040" y="1894405"/>
                </a:lnTo>
                <a:lnTo>
                  <a:pt x="17308700" y="1871421"/>
                </a:lnTo>
                <a:lnTo>
                  <a:pt x="17263337" y="1852872"/>
                </a:lnTo>
                <a:lnTo>
                  <a:pt x="17219627" y="1838287"/>
                </a:lnTo>
                <a:lnTo>
                  <a:pt x="17178245" y="1827196"/>
                </a:lnTo>
                <a:lnTo>
                  <a:pt x="17139867" y="1819127"/>
                </a:lnTo>
                <a:lnTo>
                  <a:pt x="17089412" y="1811660"/>
                </a:lnTo>
                <a:lnTo>
                  <a:pt x="17049517" y="1808345"/>
                </a:lnTo>
                <a:lnTo>
                  <a:pt x="17022464" y="1807593"/>
                </a:lnTo>
                <a:lnTo>
                  <a:pt x="17015740" y="1807593"/>
                </a:lnTo>
                <a:lnTo>
                  <a:pt x="17010930" y="1807765"/>
                </a:lnTo>
                <a:lnTo>
                  <a:pt x="17008267" y="1807887"/>
                </a:lnTo>
                <a:lnTo>
                  <a:pt x="16253678" y="1807887"/>
                </a:lnTo>
                <a:lnTo>
                  <a:pt x="16253678" y="1268998"/>
                </a:lnTo>
                <a:lnTo>
                  <a:pt x="15662002" y="1268998"/>
                </a:lnTo>
                <a:lnTo>
                  <a:pt x="15662002" y="351164"/>
                </a:lnTo>
                <a:lnTo>
                  <a:pt x="15660037" y="311819"/>
                </a:lnTo>
                <a:lnTo>
                  <a:pt x="15653701" y="268006"/>
                </a:lnTo>
                <a:lnTo>
                  <a:pt x="15642331" y="221753"/>
                </a:lnTo>
                <a:lnTo>
                  <a:pt x="15625267" y="175087"/>
                </a:lnTo>
                <a:lnTo>
                  <a:pt x="15601845" y="130038"/>
                </a:lnTo>
                <a:lnTo>
                  <a:pt x="15571403" y="88631"/>
                </a:lnTo>
                <a:lnTo>
                  <a:pt x="15533280" y="52897"/>
                </a:lnTo>
                <a:lnTo>
                  <a:pt x="15486813" y="24861"/>
                </a:lnTo>
                <a:lnTo>
                  <a:pt x="15431341" y="6553"/>
                </a:lnTo>
                <a:lnTo>
                  <a:pt x="15366200" y="0"/>
                </a:lnTo>
                <a:lnTo>
                  <a:pt x="8370472" y="0"/>
                </a:lnTo>
                <a:lnTo>
                  <a:pt x="8305338" y="6423"/>
                </a:lnTo>
                <a:lnTo>
                  <a:pt x="8249870" y="24369"/>
                </a:lnTo>
                <a:lnTo>
                  <a:pt x="8203406" y="51849"/>
                </a:lnTo>
                <a:lnTo>
                  <a:pt x="8165285" y="86876"/>
                </a:lnTo>
                <a:lnTo>
                  <a:pt x="8134843" y="127462"/>
                </a:lnTo>
                <a:lnTo>
                  <a:pt x="8111421" y="171620"/>
                </a:lnTo>
                <a:lnTo>
                  <a:pt x="8094356" y="217363"/>
                </a:lnTo>
                <a:lnTo>
                  <a:pt x="8082985" y="262702"/>
                </a:lnTo>
                <a:lnTo>
                  <a:pt x="8076649" y="305650"/>
                </a:lnTo>
                <a:lnTo>
                  <a:pt x="8074683" y="344219"/>
                </a:lnTo>
                <a:lnTo>
                  <a:pt x="8074683" y="1268998"/>
                </a:lnTo>
                <a:lnTo>
                  <a:pt x="7482995" y="1268998"/>
                </a:lnTo>
                <a:lnTo>
                  <a:pt x="7482995" y="1807887"/>
                </a:lnTo>
                <a:lnTo>
                  <a:pt x="0" y="1807887"/>
                </a:lnTo>
                <a:lnTo>
                  <a:pt x="0" y="12585802"/>
                </a:lnTo>
                <a:lnTo>
                  <a:pt x="69646" y="12585728"/>
                </a:lnTo>
                <a:lnTo>
                  <a:pt x="7489130" y="12579667"/>
                </a:lnTo>
                <a:lnTo>
                  <a:pt x="7489130" y="13118507"/>
                </a:lnTo>
                <a:lnTo>
                  <a:pt x="8074696" y="13118507"/>
                </a:lnTo>
                <a:lnTo>
                  <a:pt x="8074696" y="14081594"/>
                </a:lnTo>
                <a:lnTo>
                  <a:pt x="8075600" y="14098215"/>
                </a:lnTo>
                <a:lnTo>
                  <a:pt x="8084825" y="14154266"/>
                </a:lnTo>
                <a:lnTo>
                  <a:pt x="8097169" y="14194594"/>
                </a:lnTo>
                <a:lnTo>
                  <a:pt x="8115182" y="14235242"/>
                </a:lnTo>
                <a:lnTo>
                  <a:pt x="8139477" y="14274454"/>
                </a:lnTo>
                <a:lnTo>
                  <a:pt x="8170666" y="14310475"/>
                </a:lnTo>
                <a:lnTo>
                  <a:pt x="8209361" y="14341547"/>
                </a:lnTo>
                <a:lnTo>
                  <a:pt x="8256174" y="14365916"/>
                </a:lnTo>
                <a:lnTo>
                  <a:pt x="8311719" y="14381825"/>
                </a:lnTo>
                <a:lnTo>
                  <a:pt x="8342957" y="14386058"/>
                </a:lnTo>
                <a:lnTo>
                  <a:pt x="8376608" y="14387518"/>
                </a:lnTo>
                <a:close/>
              </a:path>
            </a:pathLst>
          </a:custGeom>
          <a:ln w="122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bk object 45"/>
          <p:cNvSpPr/>
          <p:nvPr/>
        </p:nvSpPr>
        <p:spPr>
          <a:xfrm>
            <a:off x="15459430" y="13082875"/>
            <a:ext cx="0" cy="840105"/>
          </a:xfrm>
          <a:custGeom>
            <a:avLst/>
            <a:gdLst/>
            <a:ahLst/>
            <a:cxnLst/>
            <a:rect l="l" t="t" r="r" b="b"/>
            <a:pathLst>
              <a:path h="840105">
                <a:moveTo>
                  <a:pt x="0" y="0"/>
                </a:moveTo>
                <a:lnTo>
                  <a:pt x="0" y="839819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bk object 46"/>
          <p:cNvSpPr/>
          <p:nvPr/>
        </p:nvSpPr>
        <p:spPr>
          <a:xfrm>
            <a:off x="8503346" y="14184904"/>
            <a:ext cx="6694805" cy="0"/>
          </a:xfrm>
          <a:custGeom>
            <a:avLst/>
            <a:gdLst/>
            <a:ahLst/>
            <a:cxnLst/>
            <a:rect l="l" t="t" r="r" b="b"/>
            <a:pathLst>
              <a:path w="6694805">
                <a:moveTo>
                  <a:pt x="6694184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bk object 47"/>
          <p:cNvSpPr/>
          <p:nvPr/>
        </p:nvSpPr>
        <p:spPr>
          <a:xfrm>
            <a:off x="8289471" y="13032728"/>
            <a:ext cx="0" cy="876300"/>
          </a:xfrm>
          <a:custGeom>
            <a:avLst/>
            <a:gdLst/>
            <a:ahLst/>
            <a:cxnLst/>
            <a:rect l="l" t="t" r="r" b="b"/>
            <a:pathLst>
              <a:path h="876300">
                <a:moveTo>
                  <a:pt x="0" y="876127"/>
                </a:moveTo>
                <a:lnTo>
                  <a:pt x="12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bk object 48"/>
          <p:cNvSpPr/>
          <p:nvPr/>
        </p:nvSpPr>
        <p:spPr>
          <a:xfrm>
            <a:off x="7850342" y="1291590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219577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bk object 49"/>
          <p:cNvSpPr/>
          <p:nvPr/>
        </p:nvSpPr>
        <p:spPr>
          <a:xfrm>
            <a:off x="7703966" y="12511628"/>
            <a:ext cx="0" cy="202565"/>
          </a:xfrm>
          <a:custGeom>
            <a:avLst/>
            <a:gdLst/>
            <a:ahLst/>
            <a:cxnLst/>
            <a:rect l="l" t="t" r="r" b="b"/>
            <a:pathLst>
              <a:path h="202565">
                <a:moveTo>
                  <a:pt x="0" y="202141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bk object 50"/>
          <p:cNvSpPr/>
          <p:nvPr/>
        </p:nvSpPr>
        <p:spPr>
          <a:xfrm>
            <a:off x="335620" y="12377023"/>
            <a:ext cx="7187565" cy="6350"/>
          </a:xfrm>
          <a:custGeom>
            <a:avLst/>
            <a:gdLst/>
            <a:ahLst/>
            <a:cxnLst/>
            <a:rect l="l" t="t" r="r" b="b"/>
            <a:pathLst>
              <a:path w="7187565" h="6350">
                <a:moveTo>
                  <a:pt x="7187157" y="0"/>
                </a:moveTo>
                <a:lnTo>
                  <a:pt x="0" y="5914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bk object 51"/>
          <p:cNvSpPr/>
          <p:nvPr/>
        </p:nvSpPr>
        <p:spPr>
          <a:xfrm>
            <a:off x="214826" y="2146013"/>
            <a:ext cx="0" cy="10052050"/>
          </a:xfrm>
          <a:custGeom>
            <a:avLst/>
            <a:gdLst/>
            <a:ahLst/>
            <a:cxnLst/>
            <a:rect l="l" t="t" r="r" b="b"/>
            <a:pathLst>
              <a:path h="10052050">
                <a:moveTo>
                  <a:pt x="0" y="10052013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bk object 52"/>
          <p:cNvSpPr/>
          <p:nvPr/>
        </p:nvSpPr>
        <p:spPr>
          <a:xfrm>
            <a:off x="401901" y="2022680"/>
            <a:ext cx="7171690" cy="0"/>
          </a:xfrm>
          <a:custGeom>
            <a:avLst/>
            <a:gdLst/>
            <a:ahLst/>
            <a:cxnLst/>
            <a:rect l="l" t="t" r="r" b="b"/>
            <a:pathLst>
              <a:path w="7171690">
                <a:moveTo>
                  <a:pt x="0" y="0"/>
                </a:moveTo>
                <a:lnTo>
                  <a:pt x="7171218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bk object 53"/>
          <p:cNvSpPr/>
          <p:nvPr/>
        </p:nvSpPr>
        <p:spPr>
          <a:xfrm>
            <a:off x="7697830" y="1618516"/>
            <a:ext cx="0" cy="202565"/>
          </a:xfrm>
          <a:custGeom>
            <a:avLst/>
            <a:gdLst/>
            <a:ahLst/>
            <a:cxnLst/>
            <a:rect l="l" t="t" r="r" b="b"/>
            <a:pathLst>
              <a:path h="202564">
                <a:moveTo>
                  <a:pt x="0" y="202080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bk object 54"/>
          <p:cNvSpPr/>
          <p:nvPr/>
        </p:nvSpPr>
        <p:spPr>
          <a:xfrm>
            <a:off x="7919704" y="1483791"/>
            <a:ext cx="222250" cy="0"/>
          </a:xfrm>
          <a:custGeom>
            <a:avLst/>
            <a:gdLst/>
            <a:ahLst/>
            <a:cxnLst/>
            <a:rect l="l" t="t" r="r" b="b"/>
            <a:pathLst>
              <a:path w="222250">
                <a:moveTo>
                  <a:pt x="0" y="0"/>
                </a:moveTo>
                <a:lnTo>
                  <a:pt x="221872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bk object 55"/>
          <p:cNvSpPr/>
          <p:nvPr/>
        </p:nvSpPr>
        <p:spPr>
          <a:xfrm>
            <a:off x="8289492" y="463669"/>
            <a:ext cx="0" cy="850265"/>
          </a:xfrm>
          <a:custGeom>
            <a:avLst/>
            <a:gdLst/>
            <a:ahLst/>
            <a:cxnLst/>
            <a:rect l="l" t="t" r="r" b="b"/>
            <a:pathLst>
              <a:path h="850265">
                <a:moveTo>
                  <a:pt x="0" y="850101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bk object 56"/>
          <p:cNvSpPr/>
          <p:nvPr/>
        </p:nvSpPr>
        <p:spPr>
          <a:xfrm>
            <a:off x="8557519" y="214794"/>
            <a:ext cx="6694805" cy="0"/>
          </a:xfrm>
          <a:custGeom>
            <a:avLst/>
            <a:gdLst/>
            <a:ahLst/>
            <a:cxnLst/>
            <a:rect l="l" t="t" r="r" b="b"/>
            <a:pathLst>
              <a:path w="6694805">
                <a:moveTo>
                  <a:pt x="0" y="0"/>
                </a:moveTo>
                <a:lnTo>
                  <a:pt x="6694184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bk object 57"/>
          <p:cNvSpPr/>
          <p:nvPr/>
        </p:nvSpPr>
        <p:spPr>
          <a:xfrm>
            <a:off x="15459430" y="526914"/>
            <a:ext cx="0" cy="844550"/>
          </a:xfrm>
          <a:custGeom>
            <a:avLst/>
            <a:gdLst/>
            <a:ahLst/>
            <a:cxnLst/>
            <a:rect l="l" t="t" r="r" b="b"/>
            <a:pathLst>
              <a:path h="844550">
                <a:moveTo>
                  <a:pt x="0" y="0"/>
                </a:moveTo>
                <a:lnTo>
                  <a:pt x="0" y="84431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bk object 58"/>
          <p:cNvSpPr/>
          <p:nvPr/>
        </p:nvSpPr>
        <p:spPr>
          <a:xfrm>
            <a:off x="15681304" y="1483791"/>
            <a:ext cx="222250" cy="0"/>
          </a:xfrm>
          <a:custGeom>
            <a:avLst/>
            <a:gdLst/>
            <a:ahLst/>
            <a:cxnLst/>
            <a:rect l="l" t="t" r="r" b="b"/>
            <a:pathLst>
              <a:path w="222250">
                <a:moveTo>
                  <a:pt x="0" y="0"/>
                </a:moveTo>
                <a:lnTo>
                  <a:pt x="221884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bk object 59"/>
          <p:cNvSpPr/>
          <p:nvPr/>
        </p:nvSpPr>
        <p:spPr>
          <a:xfrm>
            <a:off x="16051102" y="1685874"/>
            <a:ext cx="0" cy="202565"/>
          </a:xfrm>
          <a:custGeom>
            <a:avLst/>
            <a:gdLst/>
            <a:ahLst/>
            <a:cxnLst/>
            <a:rect l="l" t="t" r="r" b="b"/>
            <a:pathLst>
              <a:path h="202564">
                <a:moveTo>
                  <a:pt x="0" y="0"/>
                </a:moveTo>
                <a:lnTo>
                  <a:pt x="0" y="20208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bk object 60"/>
          <p:cNvSpPr/>
          <p:nvPr/>
        </p:nvSpPr>
        <p:spPr>
          <a:xfrm>
            <a:off x="16233598" y="2022415"/>
            <a:ext cx="669290" cy="635"/>
          </a:xfrm>
          <a:custGeom>
            <a:avLst/>
            <a:gdLst/>
            <a:ahLst/>
            <a:cxnLst/>
            <a:rect l="l" t="t" r="r" b="b"/>
            <a:pathLst>
              <a:path w="669290" h="635">
                <a:moveTo>
                  <a:pt x="0" y="208"/>
                </a:moveTo>
                <a:lnTo>
                  <a:pt x="669163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bk object 61"/>
          <p:cNvSpPr/>
          <p:nvPr/>
        </p:nvSpPr>
        <p:spPr>
          <a:xfrm>
            <a:off x="17425666" y="2234417"/>
            <a:ext cx="79375" cy="172720"/>
          </a:xfrm>
          <a:custGeom>
            <a:avLst/>
            <a:gdLst/>
            <a:ahLst/>
            <a:cxnLst/>
            <a:rect l="l" t="t" r="r" b="b"/>
            <a:pathLst>
              <a:path w="79375" h="172719">
                <a:moveTo>
                  <a:pt x="0" y="0"/>
                </a:moveTo>
                <a:lnTo>
                  <a:pt x="25064" y="41285"/>
                </a:lnTo>
                <a:lnTo>
                  <a:pt x="47288" y="86016"/>
                </a:lnTo>
                <a:lnTo>
                  <a:pt x="62086" y="121812"/>
                </a:lnTo>
                <a:lnTo>
                  <a:pt x="75278" y="159524"/>
                </a:lnTo>
                <a:lnTo>
                  <a:pt x="79318" y="172518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bk object 62"/>
          <p:cNvSpPr/>
          <p:nvPr/>
        </p:nvSpPr>
        <p:spPr>
          <a:xfrm>
            <a:off x="17569805" y="2736701"/>
            <a:ext cx="445134" cy="2439670"/>
          </a:xfrm>
          <a:custGeom>
            <a:avLst/>
            <a:gdLst/>
            <a:ahLst/>
            <a:cxnLst/>
            <a:rect l="l" t="t" r="r" b="b"/>
            <a:pathLst>
              <a:path w="445134" h="2439670">
                <a:moveTo>
                  <a:pt x="0" y="0"/>
                </a:moveTo>
                <a:lnTo>
                  <a:pt x="444530" y="2439283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bk object 63"/>
          <p:cNvSpPr/>
          <p:nvPr/>
        </p:nvSpPr>
        <p:spPr>
          <a:xfrm>
            <a:off x="18218753" y="5301309"/>
            <a:ext cx="666115" cy="1270"/>
          </a:xfrm>
          <a:custGeom>
            <a:avLst/>
            <a:gdLst/>
            <a:ahLst/>
            <a:cxnLst/>
            <a:rect l="l" t="t" r="r" b="b"/>
            <a:pathLst>
              <a:path w="666115" h="1270">
                <a:moveTo>
                  <a:pt x="0" y="0"/>
                </a:moveTo>
                <a:lnTo>
                  <a:pt x="665936" y="858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bk object 64"/>
          <p:cNvSpPr/>
          <p:nvPr/>
        </p:nvSpPr>
        <p:spPr>
          <a:xfrm>
            <a:off x="19181342" y="5332863"/>
            <a:ext cx="273685" cy="269240"/>
          </a:xfrm>
          <a:custGeom>
            <a:avLst/>
            <a:gdLst/>
            <a:ahLst/>
            <a:cxnLst/>
            <a:rect l="l" t="t" r="r" b="b"/>
            <a:pathLst>
              <a:path w="273684" h="269239">
                <a:moveTo>
                  <a:pt x="0" y="0"/>
                </a:moveTo>
                <a:lnTo>
                  <a:pt x="43952" y="18679"/>
                </a:lnTo>
                <a:lnTo>
                  <a:pt x="88823" y="43622"/>
                </a:lnTo>
                <a:lnTo>
                  <a:pt x="133355" y="75724"/>
                </a:lnTo>
                <a:lnTo>
                  <a:pt x="162234" y="101544"/>
                </a:lnTo>
                <a:lnTo>
                  <a:pt x="190032" y="131209"/>
                </a:lnTo>
                <a:lnTo>
                  <a:pt x="216376" y="164985"/>
                </a:lnTo>
                <a:lnTo>
                  <a:pt x="240894" y="203137"/>
                </a:lnTo>
                <a:lnTo>
                  <a:pt x="263213" y="245930"/>
                </a:lnTo>
                <a:lnTo>
                  <a:pt x="273432" y="269149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bk object 65"/>
          <p:cNvSpPr/>
          <p:nvPr/>
        </p:nvSpPr>
        <p:spPr>
          <a:xfrm>
            <a:off x="19515912" y="5885042"/>
            <a:ext cx="354330" cy="2280920"/>
          </a:xfrm>
          <a:custGeom>
            <a:avLst/>
            <a:gdLst/>
            <a:ahLst/>
            <a:cxnLst/>
            <a:rect l="l" t="t" r="r" b="b"/>
            <a:pathLst>
              <a:path w="354330" h="2280920">
                <a:moveTo>
                  <a:pt x="0" y="0"/>
                </a:moveTo>
                <a:lnTo>
                  <a:pt x="353803" y="2280431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bk object 66"/>
          <p:cNvSpPr/>
          <p:nvPr/>
        </p:nvSpPr>
        <p:spPr>
          <a:xfrm>
            <a:off x="19833395" y="8438459"/>
            <a:ext cx="45720" cy="145415"/>
          </a:xfrm>
          <a:custGeom>
            <a:avLst/>
            <a:gdLst/>
            <a:ahLst/>
            <a:cxnLst/>
            <a:rect l="l" t="t" r="r" b="b"/>
            <a:pathLst>
              <a:path w="45719" h="145415">
                <a:moveTo>
                  <a:pt x="45567" y="0"/>
                </a:moveTo>
                <a:lnTo>
                  <a:pt x="35454" y="46801"/>
                </a:lnTo>
                <a:lnTo>
                  <a:pt x="20557" y="95660"/>
                </a:lnTo>
                <a:lnTo>
                  <a:pt x="5717" y="132803"/>
                </a:lnTo>
                <a:lnTo>
                  <a:pt x="0" y="145161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bk object 67"/>
          <p:cNvSpPr/>
          <p:nvPr/>
        </p:nvSpPr>
        <p:spPr>
          <a:xfrm>
            <a:off x="19488979" y="8778491"/>
            <a:ext cx="156210" cy="53975"/>
          </a:xfrm>
          <a:custGeom>
            <a:avLst/>
            <a:gdLst/>
            <a:ahLst/>
            <a:cxnLst/>
            <a:rect l="l" t="t" r="r" b="b"/>
            <a:pathLst>
              <a:path w="156209" h="53975">
                <a:moveTo>
                  <a:pt x="155951" y="0"/>
                </a:moveTo>
                <a:lnTo>
                  <a:pt x="111994" y="20345"/>
                </a:lnTo>
                <a:lnTo>
                  <a:pt x="64444" y="37319"/>
                </a:lnTo>
                <a:lnTo>
                  <a:pt x="26441" y="47829"/>
                </a:lnTo>
                <a:lnTo>
                  <a:pt x="13331" y="50909"/>
                </a:lnTo>
                <a:lnTo>
                  <a:pt x="0" y="53776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bk object 68"/>
          <p:cNvSpPr/>
          <p:nvPr/>
        </p:nvSpPr>
        <p:spPr>
          <a:xfrm>
            <a:off x="18707836" y="8849290"/>
            <a:ext cx="467995" cy="4445"/>
          </a:xfrm>
          <a:custGeom>
            <a:avLst/>
            <a:gdLst/>
            <a:ahLst/>
            <a:cxnLst/>
            <a:rect l="l" t="t" r="r" b="b"/>
            <a:pathLst>
              <a:path w="467994" h="4445">
                <a:moveTo>
                  <a:pt x="467954" y="0"/>
                </a:moveTo>
                <a:lnTo>
                  <a:pt x="0" y="4429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bk object 69"/>
          <p:cNvSpPr/>
          <p:nvPr/>
        </p:nvSpPr>
        <p:spPr>
          <a:xfrm>
            <a:off x="18604673" y="9039448"/>
            <a:ext cx="438150" cy="2644140"/>
          </a:xfrm>
          <a:custGeom>
            <a:avLst/>
            <a:gdLst/>
            <a:ahLst/>
            <a:cxnLst/>
            <a:rect l="l" t="t" r="r" b="b"/>
            <a:pathLst>
              <a:path w="438150" h="2644140">
                <a:moveTo>
                  <a:pt x="0" y="0"/>
                </a:moveTo>
                <a:lnTo>
                  <a:pt x="437695" y="2643878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bk object 70"/>
          <p:cNvSpPr/>
          <p:nvPr/>
        </p:nvSpPr>
        <p:spPr>
          <a:xfrm>
            <a:off x="19008996" y="11983199"/>
            <a:ext cx="45720" cy="158750"/>
          </a:xfrm>
          <a:custGeom>
            <a:avLst/>
            <a:gdLst/>
            <a:ahLst/>
            <a:cxnLst/>
            <a:rect l="l" t="t" r="r" b="b"/>
            <a:pathLst>
              <a:path w="45719" h="158750">
                <a:moveTo>
                  <a:pt x="45352" y="0"/>
                </a:moveTo>
                <a:lnTo>
                  <a:pt x="36264" y="47586"/>
                </a:lnTo>
                <a:lnTo>
                  <a:pt x="23136" y="96713"/>
                </a:lnTo>
                <a:lnTo>
                  <a:pt x="10226" y="133767"/>
                </a:lnTo>
                <a:lnTo>
                  <a:pt x="5282" y="146047"/>
                </a:lnTo>
                <a:lnTo>
                  <a:pt x="0" y="158256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bk object 71"/>
          <p:cNvSpPr/>
          <p:nvPr/>
        </p:nvSpPr>
        <p:spPr>
          <a:xfrm>
            <a:off x="18686874" y="12337265"/>
            <a:ext cx="133985" cy="38735"/>
          </a:xfrm>
          <a:custGeom>
            <a:avLst/>
            <a:gdLst/>
            <a:ahLst/>
            <a:cxnLst/>
            <a:rect l="l" t="t" r="r" b="b"/>
            <a:pathLst>
              <a:path w="133984" h="38734">
                <a:moveTo>
                  <a:pt x="133780" y="0"/>
                </a:moveTo>
                <a:lnTo>
                  <a:pt x="88544" y="17796"/>
                </a:lnTo>
                <a:lnTo>
                  <a:pt x="39400" y="31259"/>
                </a:lnTo>
                <a:lnTo>
                  <a:pt x="13374" y="36360"/>
                </a:lnTo>
                <a:lnTo>
                  <a:pt x="0" y="38502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bk object 72"/>
          <p:cNvSpPr/>
          <p:nvPr/>
        </p:nvSpPr>
        <p:spPr>
          <a:xfrm>
            <a:off x="16183590" y="12383152"/>
            <a:ext cx="2208530" cy="0"/>
          </a:xfrm>
          <a:custGeom>
            <a:avLst/>
            <a:gdLst/>
            <a:ahLst/>
            <a:cxnLst/>
            <a:rect l="l" t="t" r="r" b="b"/>
            <a:pathLst>
              <a:path w="2208530">
                <a:moveTo>
                  <a:pt x="2208428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" name="bk object 73"/>
          <p:cNvSpPr/>
          <p:nvPr/>
        </p:nvSpPr>
        <p:spPr>
          <a:xfrm>
            <a:off x="16057298" y="12582863"/>
            <a:ext cx="635" cy="200025"/>
          </a:xfrm>
          <a:custGeom>
            <a:avLst/>
            <a:gdLst/>
            <a:ahLst/>
            <a:cxnLst/>
            <a:rect l="l" t="t" r="r" b="b"/>
            <a:pathLst>
              <a:path w="634" h="200025">
                <a:moveTo>
                  <a:pt x="49" y="0"/>
                </a:moveTo>
                <a:lnTo>
                  <a:pt x="0" y="199712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" name="bk object 74"/>
          <p:cNvSpPr/>
          <p:nvPr/>
        </p:nvSpPr>
        <p:spPr>
          <a:xfrm>
            <a:off x="15608889" y="12915107"/>
            <a:ext cx="224790" cy="635"/>
          </a:xfrm>
          <a:custGeom>
            <a:avLst/>
            <a:gdLst/>
            <a:ahLst/>
            <a:cxnLst/>
            <a:rect l="l" t="t" r="r" b="b"/>
            <a:pathLst>
              <a:path w="224790" h="634">
                <a:moveTo>
                  <a:pt x="224191" y="306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" name="bk object 75"/>
          <p:cNvSpPr/>
          <p:nvPr/>
        </p:nvSpPr>
        <p:spPr>
          <a:xfrm>
            <a:off x="15458306" y="13978676"/>
            <a:ext cx="1270" cy="80010"/>
          </a:xfrm>
          <a:custGeom>
            <a:avLst/>
            <a:gdLst/>
            <a:ahLst/>
            <a:cxnLst/>
            <a:rect l="l" t="t" r="r" b="b"/>
            <a:pathLst>
              <a:path w="1269" h="80009">
                <a:moveTo>
                  <a:pt x="1123" y="0"/>
                </a:moveTo>
                <a:lnTo>
                  <a:pt x="1123" y="55989"/>
                </a:lnTo>
                <a:lnTo>
                  <a:pt x="919" y="67080"/>
                </a:lnTo>
                <a:lnTo>
                  <a:pt x="0" y="80007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bk object 76"/>
          <p:cNvSpPr/>
          <p:nvPr/>
        </p:nvSpPr>
        <p:spPr>
          <a:xfrm>
            <a:off x="15318148" y="14140657"/>
            <a:ext cx="121285" cy="44450"/>
          </a:xfrm>
          <a:custGeom>
            <a:avLst/>
            <a:gdLst/>
            <a:ahLst/>
            <a:cxnLst/>
            <a:rect l="l" t="t" r="r" b="b"/>
            <a:pathLst>
              <a:path w="121284" h="44450">
                <a:moveTo>
                  <a:pt x="120838" y="0"/>
                </a:moveTo>
                <a:lnTo>
                  <a:pt x="98821" y="32117"/>
                </a:lnTo>
                <a:lnTo>
                  <a:pt x="62357" y="44230"/>
                </a:lnTo>
                <a:lnTo>
                  <a:pt x="0" y="44246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" name="bk object 77"/>
          <p:cNvSpPr/>
          <p:nvPr/>
        </p:nvSpPr>
        <p:spPr>
          <a:xfrm>
            <a:off x="8345041" y="14178816"/>
            <a:ext cx="98425" cy="6350"/>
          </a:xfrm>
          <a:custGeom>
            <a:avLst/>
            <a:gdLst/>
            <a:ahLst/>
            <a:cxnLst/>
            <a:rect l="l" t="t" r="r" b="b"/>
            <a:pathLst>
              <a:path w="98425" h="6350">
                <a:moveTo>
                  <a:pt x="97996" y="6087"/>
                </a:moveTo>
                <a:lnTo>
                  <a:pt x="37687" y="6087"/>
                </a:lnTo>
                <a:lnTo>
                  <a:pt x="23707" y="5366"/>
                </a:lnTo>
                <a:lnTo>
                  <a:pt x="11171" y="3293"/>
                </a:ln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" name="bk object 78"/>
          <p:cNvSpPr/>
          <p:nvPr/>
        </p:nvSpPr>
        <p:spPr>
          <a:xfrm>
            <a:off x="8289474" y="14025672"/>
            <a:ext cx="6350" cy="97155"/>
          </a:xfrm>
          <a:custGeom>
            <a:avLst/>
            <a:gdLst/>
            <a:ahLst/>
            <a:cxnLst/>
            <a:rect l="l" t="t" r="r" b="b"/>
            <a:pathLst>
              <a:path w="6350" h="97155">
                <a:moveTo>
                  <a:pt x="5803" y="96727"/>
                </a:moveTo>
                <a:lnTo>
                  <a:pt x="2650" y="83581"/>
                </a:lnTo>
                <a:lnTo>
                  <a:pt x="813" y="70839"/>
                </a:lnTo>
                <a:lnTo>
                  <a:pt x="6" y="58988"/>
                </a:ln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" name="bk object 79"/>
          <p:cNvSpPr/>
          <p:nvPr/>
        </p:nvSpPr>
        <p:spPr>
          <a:xfrm>
            <a:off x="8216307" y="12915905"/>
            <a:ext cx="73660" cy="58419"/>
          </a:xfrm>
          <a:custGeom>
            <a:avLst/>
            <a:gdLst/>
            <a:ahLst/>
            <a:cxnLst/>
            <a:rect l="l" t="t" r="r" b="b"/>
            <a:pathLst>
              <a:path w="73659" h="58420">
                <a:moveTo>
                  <a:pt x="73180" y="58406"/>
                </a:moveTo>
                <a:lnTo>
                  <a:pt x="73180" y="0"/>
                </a:ln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bk object 80"/>
          <p:cNvSpPr/>
          <p:nvPr/>
        </p:nvSpPr>
        <p:spPr>
          <a:xfrm>
            <a:off x="7703970" y="12848528"/>
            <a:ext cx="73660" cy="67945"/>
          </a:xfrm>
          <a:custGeom>
            <a:avLst/>
            <a:gdLst/>
            <a:ahLst/>
            <a:cxnLst/>
            <a:rect l="l" t="t" r="r" b="b"/>
            <a:pathLst>
              <a:path w="73659" h="67945">
                <a:moveTo>
                  <a:pt x="73192" y="67376"/>
                </a:moveTo>
                <a:lnTo>
                  <a:pt x="0" y="67376"/>
                </a:ln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" name="bk object 81"/>
          <p:cNvSpPr/>
          <p:nvPr/>
        </p:nvSpPr>
        <p:spPr>
          <a:xfrm>
            <a:off x="7643576" y="12376869"/>
            <a:ext cx="60960" cy="67945"/>
          </a:xfrm>
          <a:custGeom>
            <a:avLst/>
            <a:gdLst/>
            <a:ahLst/>
            <a:cxnLst/>
            <a:rect l="l" t="t" r="r" b="b"/>
            <a:pathLst>
              <a:path w="60959" h="67945">
                <a:moveTo>
                  <a:pt x="60394" y="67388"/>
                </a:moveTo>
                <a:lnTo>
                  <a:pt x="60394" y="0"/>
                </a:lnTo>
                <a:lnTo>
                  <a:pt x="0" y="49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" name="bk object 82"/>
          <p:cNvSpPr/>
          <p:nvPr/>
        </p:nvSpPr>
        <p:spPr>
          <a:xfrm>
            <a:off x="214827" y="12321370"/>
            <a:ext cx="60960" cy="62230"/>
          </a:xfrm>
          <a:custGeom>
            <a:avLst/>
            <a:gdLst/>
            <a:ahLst/>
            <a:cxnLst/>
            <a:rect l="l" t="t" r="r" b="b"/>
            <a:pathLst>
              <a:path w="60960" h="62229">
                <a:moveTo>
                  <a:pt x="60394" y="61609"/>
                </a:moveTo>
                <a:lnTo>
                  <a:pt x="0" y="61658"/>
                </a:ln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bk object 83"/>
          <p:cNvSpPr/>
          <p:nvPr/>
        </p:nvSpPr>
        <p:spPr>
          <a:xfrm>
            <a:off x="214827" y="2022686"/>
            <a:ext cx="62865" cy="62230"/>
          </a:xfrm>
          <a:custGeom>
            <a:avLst/>
            <a:gdLst/>
            <a:ahLst/>
            <a:cxnLst/>
            <a:rect l="l" t="t" r="r" b="b"/>
            <a:pathLst>
              <a:path w="62864" h="62230">
                <a:moveTo>
                  <a:pt x="0" y="61658"/>
                </a:moveTo>
                <a:lnTo>
                  <a:pt x="0" y="0"/>
                </a:lnTo>
                <a:lnTo>
                  <a:pt x="62357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bk object 84"/>
          <p:cNvSpPr/>
          <p:nvPr/>
        </p:nvSpPr>
        <p:spPr>
          <a:xfrm>
            <a:off x="7635477" y="1955322"/>
            <a:ext cx="62865" cy="67945"/>
          </a:xfrm>
          <a:custGeom>
            <a:avLst/>
            <a:gdLst/>
            <a:ahLst/>
            <a:cxnLst/>
            <a:rect l="l" t="t" r="r" b="b"/>
            <a:pathLst>
              <a:path w="62865" h="67944">
                <a:moveTo>
                  <a:pt x="0" y="67364"/>
                </a:moveTo>
                <a:lnTo>
                  <a:pt x="62357" y="67364"/>
                </a:lnTo>
                <a:lnTo>
                  <a:pt x="62357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bk object 85"/>
          <p:cNvSpPr/>
          <p:nvPr/>
        </p:nvSpPr>
        <p:spPr>
          <a:xfrm>
            <a:off x="7697835" y="1483797"/>
            <a:ext cx="74295" cy="67945"/>
          </a:xfrm>
          <a:custGeom>
            <a:avLst/>
            <a:gdLst/>
            <a:ahLst/>
            <a:cxnLst/>
            <a:rect l="l" t="t" r="r" b="b"/>
            <a:pathLst>
              <a:path w="74295" h="67944">
                <a:moveTo>
                  <a:pt x="0" y="67351"/>
                </a:moveTo>
                <a:lnTo>
                  <a:pt x="0" y="0"/>
                </a:lnTo>
                <a:lnTo>
                  <a:pt x="73953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" name="bk object 86"/>
          <p:cNvSpPr/>
          <p:nvPr/>
        </p:nvSpPr>
        <p:spPr>
          <a:xfrm>
            <a:off x="8215533" y="1427120"/>
            <a:ext cx="74295" cy="57150"/>
          </a:xfrm>
          <a:custGeom>
            <a:avLst/>
            <a:gdLst/>
            <a:ahLst/>
            <a:cxnLst/>
            <a:rect l="l" t="t" r="r" b="b"/>
            <a:pathLst>
              <a:path w="74295" h="57150">
                <a:moveTo>
                  <a:pt x="0" y="56676"/>
                </a:moveTo>
                <a:lnTo>
                  <a:pt x="73953" y="56676"/>
                </a:lnTo>
                <a:lnTo>
                  <a:pt x="73953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bk object 87"/>
          <p:cNvSpPr/>
          <p:nvPr/>
        </p:nvSpPr>
        <p:spPr>
          <a:xfrm>
            <a:off x="8289487" y="314486"/>
            <a:ext cx="3175" cy="92710"/>
          </a:xfrm>
          <a:custGeom>
            <a:avLst/>
            <a:gdLst/>
            <a:ahLst/>
            <a:cxnLst/>
            <a:rect l="l" t="t" r="r" b="b"/>
            <a:pathLst>
              <a:path w="3175" h="92709">
                <a:moveTo>
                  <a:pt x="0" y="92514"/>
                </a:moveTo>
                <a:lnTo>
                  <a:pt x="0" y="35837"/>
                </a:lnTo>
                <a:lnTo>
                  <a:pt x="241" y="27360"/>
                </a:lnTo>
                <a:lnTo>
                  <a:pt x="1097" y="15076"/>
                </a:lnTo>
                <a:lnTo>
                  <a:pt x="2922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bk object 88"/>
          <p:cNvSpPr/>
          <p:nvPr/>
        </p:nvSpPr>
        <p:spPr>
          <a:xfrm>
            <a:off x="8334482" y="214798"/>
            <a:ext cx="102870" cy="13335"/>
          </a:xfrm>
          <a:custGeom>
            <a:avLst/>
            <a:gdLst/>
            <a:ahLst/>
            <a:cxnLst/>
            <a:rect l="l" t="t" r="r" b="b"/>
            <a:pathLst>
              <a:path w="102870" h="13335">
                <a:moveTo>
                  <a:pt x="0" y="13129"/>
                </a:moveTo>
                <a:lnTo>
                  <a:pt x="10266" y="6933"/>
                </a:lnTo>
                <a:lnTo>
                  <a:pt x="21988" y="2558"/>
                </a:lnTo>
                <a:lnTo>
                  <a:pt x="35261" y="274"/>
                </a:lnTo>
                <a:lnTo>
                  <a:pt x="10242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" name="bk object 89"/>
          <p:cNvSpPr/>
          <p:nvPr/>
        </p:nvSpPr>
        <p:spPr>
          <a:xfrm>
            <a:off x="15312014" y="214798"/>
            <a:ext cx="97790" cy="10795"/>
          </a:xfrm>
          <a:custGeom>
            <a:avLst/>
            <a:gdLst/>
            <a:ahLst/>
            <a:cxnLst/>
            <a:rect l="l" t="t" r="r" b="b"/>
            <a:pathLst>
              <a:path w="97790" h="10795">
                <a:moveTo>
                  <a:pt x="0" y="0"/>
                </a:moveTo>
                <a:lnTo>
                  <a:pt x="60308" y="0"/>
                </a:lnTo>
                <a:lnTo>
                  <a:pt x="74327" y="1259"/>
                </a:lnTo>
                <a:lnTo>
                  <a:pt x="86756" y="4851"/>
                </a:lnTo>
                <a:lnTo>
                  <a:pt x="97693" y="10493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" name="bk object 90"/>
          <p:cNvSpPr/>
          <p:nvPr/>
        </p:nvSpPr>
        <p:spPr>
          <a:xfrm>
            <a:off x="15455208" y="311709"/>
            <a:ext cx="4445" cy="102870"/>
          </a:xfrm>
          <a:custGeom>
            <a:avLst/>
            <a:gdLst/>
            <a:ahLst/>
            <a:cxnLst/>
            <a:rect l="l" t="t" r="r" b="b"/>
            <a:pathLst>
              <a:path w="4444" h="102870">
                <a:moveTo>
                  <a:pt x="0" y="0"/>
                </a:moveTo>
                <a:lnTo>
                  <a:pt x="2312" y="16132"/>
                </a:lnTo>
                <a:lnTo>
                  <a:pt x="3585" y="30152"/>
                </a:lnTo>
                <a:lnTo>
                  <a:pt x="4121" y="41152"/>
                </a:lnTo>
                <a:lnTo>
                  <a:pt x="4220" y="102629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" name="bk object 91"/>
          <p:cNvSpPr/>
          <p:nvPr/>
        </p:nvSpPr>
        <p:spPr>
          <a:xfrm>
            <a:off x="15459430" y="1427501"/>
            <a:ext cx="74295" cy="56515"/>
          </a:xfrm>
          <a:custGeom>
            <a:avLst/>
            <a:gdLst/>
            <a:ahLst/>
            <a:cxnLst/>
            <a:rect l="l" t="t" r="r" b="b"/>
            <a:pathLst>
              <a:path w="74294" h="56515">
                <a:moveTo>
                  <a:pt x="0" y="0"/>
                </a:moveTo>
                <a:lnTo>
                  <a:pt x="0" y="56296"/>
                </a:lnTo>
                <a:lnTo>
                  <a:pt x="73953" y="56296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" name="bk object 92"/>
          <p:cNvSpPr/>
          <p:nvPr/>
        </p:nvSpPr>
        <p:spPr>
          <a:xfrm>
            <a:off x="15977139" y="1483797"/>
            <a:ext cx="74295" cy="67945"/>
          </a:xfrm>
          <a:custGeom>
            <a:avLst/>
            <a:gdLst/>
            <a:ahLst/>
            <a:cxnLst/>
            <a:rect l="l" t="t" r="r" b="b"/>
            <a:pathLst>
              <a:path w="74294" h="67944">
                <a:moveTo>
                  <a:pt x="0" y="0"/>
                </a:moveTo>
                <a:lnTo>
                  <a:pt x="73965" y="0"/>
                </a:lnTo>
                <a:lnTo>
                  <a:pt x="73965" y="67351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" name="bk object 93"/>
          <p:cNvSpPr/>
          <p:nvPr/>
        </p:nvSpPr>
        <p:spPr>
          <a:xfrm>
            <a:off x="16051105" y="1955322"/>
            <a:ext cx="60960" cy="67945"/>
          </a:xfrm>
          <a:custGeom>
            <a:avLst/>
            <a:gdLst/>
            <a:ahLst/>
            <a:cxnLst/>
            <a:rect l="l" t="t" r="r" b="b"/>
            <a:pathLst>
              <a:path w="60959" h="67944">
                <a:moveTo>
                  <a:pt x="0" y="0"/>
                </a:moveTo>
                <a:lnTo>
                  <a:pt x="0" y="67364"/>
                </a:lnTo>
                <a:lnTo>
                  <a:pt x="60824" y="67339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" name="bk object 94"/>
          <p:cNvSpPr/>
          <p:nvPr/>
        </p:nvSpPr>
        <p:spPr>
          <a:xfrm>
            <a:off x="16963589" y="2022171"/>
            <a:ext cx="133350" cy="5080"/>
          </a:xfrm>
          <a:custGeom>
            <a:avLst/>
            <a:gdLst/>
            <a:ahLst/>
            <a:cxnLst/>
            <a:rect l="l" t="t" r="r" b="b"/>
            <a:pathLst>
              <a:path w="133350" h="5080">
                <a:moveTo>
                  <a:pt x="0" y="220"/>
                </a:moveTo>
                <a:lnTo>
                  <a:pt x="60836" y="208"/>
                </a:lnTo>
                <a:lnTo>
                  <a:pt x="61658" y="159"/>
                </a:lnTo>
                <a:lnTo>
                  <a:pt x="65216" y="0"/>
                </a:lnTo>
                <a:lnTo>
                  <a:pt x="70750" y="0"/>
                </a:lnTo>
                <a:lnTo>
                  <a:pt x="78882" y="108"/>
                </a:lnTo>
                <a:lnTo>
                  <a:pt x="89384" y="524"/>
                </a:lnTo>
                <a:lnTo>
                  <a:pt x="102063" y="1387"/>
                </a:lnTo>
                <a:lnTo>
                  <a:pt x="116727" y="2833"/>
                </a:lnTo>
                <a:lnTo>
                  <a:pt x="133184" y="5002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" name="bk object 95"/>
          <p:cNvSpPr/>
          <p:nvPr/>
        </p:nvSpPr>
        <p:spPr>
          <a:xfrm>
            <a:off x="17225830" y="2064504"/>
            <a:ext cx="107950" cy="67310"/>
          </a:xfrm>
          <a:custGeom>
            <a:avLst/>
            <a:gdLst/>
            <a:ahLst/>
            <a:cxnLst/>
            <a:rect l="l" t="t" r="r" b="b"/>
            <a:pathLst>
              <a:path w="107950" h="67310">
                <a:moveTo>
                  <a:pt x="0" y="0"/>
                </a:moveTo>
                <a:lnTo>
                  <a:pt x="44773" y="22874"/>
                </a:lnTo>
                <a:lnTo>
                  <a:pt x="78014" y="44206"/>
                </a:lnTo>
                <a:lnTo>
                  <a:pt x="98143" y="59163"/>
                </a:lnTo>
                <a:lnTo>
                  <a:pt x="107706" y="66907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" name="bk object 96"/>
          <p:cNvSpPr/>
          <p:nvPr/>
        </p:nvSpPr>
        <p:spPr>
          <a:xfrm>
            <a:off x="17523694" y="2480750"/>
            <a:ext cx="23495" cy="131445"/>
          </a:xfrm>
          <a:custGeom>
            <a:avLst/>
            <a:gdLst/>
            <a:ahLst/>
            <a:cxnLst/>
            <a:rect l="l" t="t" r="r" b="b"/>
            <a:pathLst>
              <a:path w="23494" h="131444">
                <a:moveTo>
                  <a:pt x="0" y="0"/>
                </a:moveTo>
                <a:lnTo>
                  <a:pt x="9077" y="49662"/>
                </a:lnTo>
                <a:lnTo>
                  <a:pt x="11019" y="62456"/>
                </a:lnTo>
                <a:lnTo>
                  <a:pt x="11914" y="68309"/>
                </a:lnTo>
                <a:lnTo>
                  <a:pt x="23313" y="130863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" name="bk object 97"/>
          <p:cNvSpPr/>
          <p:nvPr/>
        </p:nvSpPr>
        <p:spPr>
          <a:xfrm>
            <a:off x="18025735" y="5238522"/>
            <a:ext cx="72390" cy="62865"/>
          </a:xfrm>
          <a:custGeom>
            <a:avLst/>
            <a:gdLst/>
            <a:ahLst/>
            <a:cxnLst/>
            <a:rect l="l" t="t" r="r" b="b"/>
            <a:pathLst>
              <a:path w="72390" h="62864">
                <a:moveTo>
                  <a:pt x="0" y="0"/>
                </a:moveTo>
                <a:lnTo>
                  <a:pt x="11399" y="62554"/>
                </a:lnTo>
                <a:lnTo>
                  <a:pt x="71941" y="62627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" name="bk object 98"/>
          <p:cNvSpPr/>
          <p:nvPr/>
        </p:nvSpPr>
        <p:spPr>
          <a:xfrm>
            <a:off x="18945225" y="5302070"/>
            <a:ext cx="119380" cy="3175"/>
          </a:xfrm>
          <a:custGeom>
            <a:avLst/>
            <a:gdLst/>
            <a:ahLst/>
            <a:cxnLst/>
            <a:rect l="l" t="t" r="r" b="b"/>
            <a:pathLst>
              <a:path w="119380" h="3175">
                <a:moveTo>
                  <a:pt x="0" y="171"/>
                </a:moveTo>
                <a:lnTo>
                  <a:pt x="60541" y="257"/>
                </a:lnTo>
                <a:lnTo>
                  <a:pt x="63977" y="98"/>
                </a:lnTo>
                <a:lnTo>
                  <a:pt x="64652" y="73"/>
                </a:lnTo>
                <a:lnTo>
                  <a:pt x="66897" y="0"/>
                </a:lnTo>
                <a:lnTo>
                  <a:pt x="70333" y="0"/>
                </a:lnTo>
                <a:lnTo>
                  <a:pt x="79263" y="119"/>
                </a:lnTo>
                <a:lnTo>
                  <a:pt x="90521" y="570"/>
                </a:lnTo>
                <a:lnTo>
                  <a:pt x="103914" y="1490"/>
                </a:lnTo>
                <a:lnTo>
                  <a:pt x="119251" y="3017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" name="bk object 99"/>
          <p:cNvSpPr/>
          <p:nvPr/>
        </p:nvSpPr>
        <p:spPr>
          <a:xfrm>
            <a:off x="19473991" y="5655113"/>
            <a:ext cx="24130" cy="113030"/>
          </a:xfrm>
          <a:custGeom>
            <a:avLst/>
            <a:gdLst/>
            <a:ahLst/>
            <a:cxnLst/>
            <a:rect l="l" t="t" r="r" b="b"/>
            <a:pathLst>
              <a:path w="24130" h="113029">
                <a:moveTo>
                  <a:pt x="0" y="0"/>
                </a:moveTo>
                <a:lnTo>
                  <a:pt x="3582" y="11809"/>
                </a:lnTo>
                <a:lnTo>
                  <a:pt x="7008" y="23876"/>
                </a:lnTo>
                <a:lnTo>
                  <a:pt x="10275" y="36207"/>
                </a:lnTo>
                <a:lnTo>
                  <a:pt x="13380" y="48806"/>
                </a:lnTo>
                <a:lnTo>
                  <a:pt x="23779" y="112985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" name="bk object 100"/>
          <p:cNvSpPr/>
          <p:nvPr/>
        </p:nvSpPr>
        <p:spPr>
          <a:xfrm>
            <a:off x="19878802" y="8223946"/>
            <a:ext cx="10795" cy="108585"/>
          </a:xfrm>
          <a:custGeom>
            <a:avLst/>
            <a:gdLst/>
            <a:ahLst/>
            <a:cxnLst/>
            <a:rect l="l" t="t" r="r" b="b"/>
            <a:pathLst>
              <a:path w="10794" h="108584">
                <a:moveTo>
                  <a:pt x="0" y="0"/>
                </a:moveTo>
                <a:lnTo>
                  <a:pt x="9067" y="58468"/>
                </a:lnTo>
                <a:lnTo>
                  <a:pt x="9532" y="65008"/>
                </a:lnTo>
                <a:lnTo>
                  <a:pt x="10056" y="75766"/>
                </a:lnTo>
                <a:lnTo>
                  <a:pt x="10406" y="90360"/>
                </a:lnTo>
                <a:lnTo>
                  <a:pt x="10349" y="108407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" name="bk object 101"/>
          <p:cNvSpPr/>
          <p:nvPr/>
        </p:nvSpPr>
        <p:spPr>
          <a:xfrm>
            <a:off x="19741156" y="8632769"/>
            <a:ext cx="65405" cy="78105"/>
          </a:xfrm>
          <a:custGeom>
            <a:avLst/>
            <a:gdLst/>
            <a:ahLst/>
            <a:cxnLst/>
            <a:rect l="l" t="t" r="r" b="b"/>
            <a:pathLst>
              <a:path w="65405" h="78104">
                <a:moveTo>
                  <a:pt x="64871" y="0"/>
                </a:moveTo>
                <a:lnTo>
                  <a:pt x="34930" y="41009"/>
                </a:lnTo>
                <a:lnTo>
                  <a:pt x="8965" y="69437"/>
                </a:lnTo>
                <a:lnTo>
                  <a:pt x="0" y="78094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bk object 102"/>
          <p:cNvSpPr/>
          <p:nvPr/>
        </p:nvSpPr>
        <p:spPr>
          <a:xfrm>
            <a:off x="19309495" y="8841807"/>
            <a:ext cx="122555" cy="6350"/>
          </a:xfrm>
          <a:custGeom>
            <a:avLst/>
            <a:gdLst/>
            <a:ahLst/>
            <a:cxnLst/>
            <a:rect l="l" t="t" r="r" b="b"/>
            <a:pathLst>
              <a:path w="122555" h="6350">
                <a:moveTo>
                  <a:pt x="122408" y="0"/>
                </a:moveTo>
                <a:lnTo>
                  <a:pt x="110040" y="1536"/>
                </a:lnTo>
                <a:lnTo>
                  <a:pt x="97514" y="2914"/>
                </a:lnTo>
                <a:lnTo>
                  <a:pt x="84831" y="4135"/>
                </a:lnTo>
                <a:lnTo>
                  <a:pt x="71989" y="5202"/>
                </a:lnTo>
                <a:lnTo>
                  <a:pt x="0" y="6208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" name="bk object 103"/>
          <p:cNvSpPr/>
          <p:nvPr/>
        </p:nvSpPr>
        <p:spPr>
          <a:xfrm>
            <a:off x="18574132" y="8854360"/>
            <a:ext cx="67310" cy="62230"/>
          </a:xfrm>
          <a:custGeom>
            <a:avLst/>
            <a:gdLst/>
            <a:ahLst/>
            <a:cxnLst/>
            <a:rect l="l" t="t" r="r" b="b"/>
            <a:pathLst>
              <a:path w="67309" h="62229">
                <a:moveTo>
                  <a:pt x="66848" y="0"/>
                </a:moveTo>
                <a:lnTo>
                  <a:pt x="0" y="625"/>
                </a:lnTo>
                <a:lnTo>
                  <a:pt x="10184" y="62112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" name="bk object 104"/>
          <p:cNvSpPr/>
          <p:nvPr/>
        </p:nvSpPr>
        <p:spPr>
          <a:xfrm>
            <a:off x="19052554" y="11744811"/>
            <a:ext cx="12065" cy="108585"/>
          </a:xfrm>
          <a:custGeom>
            <a:avLst/>
            <a:gdLst/>
            <a:ahLst/>
            <a:cxnLst/>
            <a:rect l="l" t="t" r="r" b="b"/>
            <a:pathLst>
              <a:path w="12065" h="108584">
                <a:moveTo>
                  <a:pt x="0" y="0"/>
                </a:moveTo>
                <a:lnTo>
                  <a:pt x="10172" y="61486"/>
                </a:lnTo>
                <a:lnTo>
                  <a:pt x="10621" y="68091"/>
                </a:lnTo>
                <a:lnTo>
                  <a:pt x="11141" y="78288"/>
                </a:lnTo>
                <a:lnTo>
                  <a:pt x="11575" y="91776"/>
                </a:lnTo>
                <a:lnTo>
                  <a:pt x="11770" y="108258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" name="bk object 105"/>
          <p:cNvSpPr/>
          <p:nvPr/>
        </p:nvSpPr>
        <p:spPr>
          <a:xfrm>
            <a:off x="18907920" y="12204200"/>
            <a:ext cx="67310" cy="77470"/>
          </a:xfrm>
          <a:custGeom>
            <a:avLst/>
            <a:gdLst/>
            <a:ahLst/>
            <a:cxnLst/>
            <a:rect l="l" t="t" r="r" b="b"/>
            <a:pathLst>
              <a:path w="67309" h="77470">
                <a:moveTo>
                  <a:pt x="66974" y="0"/>
                </a:moveTo>
                <a:lnTo>
                  <a:pt x="36528" y="40587"/>
                </a:lnTo>
                <a:lnTo>
                  <a:pt x="8302" y="69802"/>
                </a:lnTo>
                <a:lnTo>
                  <a:pt x="0" y="77261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" name="bk object 106"/>
          <p:cNvSpPr/>
          <p:nvPr/>
        </p:nvSpPr>
        <p:spPr>
          <a:xfrm>
            <a:off x="18518216" y="12381654"/>
            <a:ext cx="112395" cy="1905"/>
          </a:xfrm>
          <a:custGeom>
            <a:avLst/>
            <a:gdLst/>
            <a:ahLst/>
            <a:cxnLst/>
            <a:rect l="l" t="t" r="r" b="b"/>
            <a:pathLst>
              <a:path w="112394" h="1904">
                <a:moveTo>
                  <a:pt x="112187" y="0"/>
                </a:moveTo>
                <a:lnTo>
                  <a:pt x="99739" y="672"/>
                </a:lnTo>
                <a:lnTo>
                  <a:pt x="87121" y="1146"/>
                </a:lnTo>
                <a:lnTo>
                  <a:pt x="74330" y="1421"/>
                </a:lnTo>
                <a:lnTo>
                  <a:pt x="0" y="1496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" name="bk object 107"/>
          <p:cNvSpPr/>
          <p:nvPr/>
        </p:nvSpPr>
        <p:spPr>
          <a:xfrm>
            <a:off x="16057374" y="12383151"/>
            <a:ext cx="63500" cy="66675"/>
          </a:xfrm>
          <a:custGeom>
            <a:avLst/>
            <a:gdLst/>
            <a:ahLst/>
            <a:cxnLst/>
            <a:rect l="l" t="t" r="r" b="b"/>
            <a:pathLst>
              <a:path w="63500" h="66675">
                <a:moveTo>
                  <a:pt x="63118" y="0"/>
                </a:moveTo>
                <a:lnTo>
                  <a:pt x="12" y="0"/>
                </a:lnTo>
                <a:lnTo>
                  <a:pt x="0" y="66566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" name="bk object 108"/>
          <p:cNvSpPr/>
          <p:nvPr/>
        </p:nvSpPr>
        <p:spPr>
          <a:xfrm>
            <a:off x="15982539" y="12849142"/>
            <a:ext cx="74930" cy="66675"/>
          </a:xfrm>
          <a:custGeom>
            <a:avLst/>
            <a:gdLst/>
            <a:ahLst/>
            <a:cxnLst/>
            <a:rect l="l" t="t" r="r" b="b"/>
            <a:pathLst>
              <a:path w="74930" h="66675">
                <a:moveTo>
                  <a:pt x="74750" y="0"/>
                </a:moveTo>
                <a:lnTo>
                  <a:pt x="74738" y="66566"/>
                </a:lnTo>
                <a:lnTo>
                  <a:pt x="0" y="66468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" name="bk object 109"/>
          <p:cNvSpPr/>
          <p:nvPr/>
        </p:nvSpPr>
        <p:spPr>
          <a:xfrm>
            <a:off x="15459430" y="12914911"/>
            <a:ext cx="74930" cy="56515"/>
          </a:xfrm>
          <a:custGeom>
            <a:avLst/>
            <a:gdLst/>
            <a:ahLst/>
            <a:cxnLst/>
            <a:rect l="l" t="t" r="r" b="b"/>
            <a:pathLst>
              <a:path w="74930" h="56515">
                <a:moveTo>
                  <a:pt x="74726" y="98"/>
                </a:moveTo>
                <a:lnTo>
                  <a:pt x="0" y="0"/>
                </a:lnTo>
                <a:lnTo>
                  <a:pt x="0" y="55989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7/28/2021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68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3312414"/>
            <a:ext cx="8745284" cy="95051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3312414"/>
            <a:ext cx="8745284" cy="95051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718" y="75660"/>
            <a:ext cx="19985355" cy="14248765"/>
          </a:xfrm>
          <a:custGeom>
            <a:avLst/>
            <a:gdLst/>
            <a:ahLst/>
            <a:cxnLst/>
            <a:rect l="l" t="t" r="r" b="b"/>
            <a:pathLst>
              <a:path w="19985355" h="14248765">
                <a:moveTo>
                  <a:pt x="7482995" y="1807887"/>
                </a:moveTo>
                <a:lnTo>
                  <a:pt x="7482995" y="1268998"/>
                </a:lnTo>
                <a:lnTo>
                  <a:pt x="8074671" y="1268998"/>
                </a:lnTo>
                <a:lnTo>
                  <a:pt x="8074671" y="274659"/>
                </a:lnTo>
                <a:lnTo>
                  <a:pt x="8074699" y="235486"/>
                </a:lnTo>
                <a:lnTo>
                  <a:pt x="8075435" y="168675"/>
                </a:lnTo>
                <a:lnTo>
                  <a:pt x="8078206" y="115871"/>
                </a:lnTo>
                <a:lnTo>
                  <a:pt x="8084371" y="75428"/>
                </a:lnTo>
                <a:lnTo>
                  <a:pt x="8102950" y="34332"/>
                </a:lnTo>
                <a:lnTo>
                  <a:pt x="8136799" y="11776"/>
                </a:lnTo>
                <a:lnTo>
                  <a:pt x="8190500" y="2197"/>
                </a:lnTo>
                <a:lnTo>
                  <a:pt x="8239592" y="274"/>
                </a:lnTo>
                <a:lnTo>
                  <a:pt x="8300900" y="0"/>
                </a:lnTo>
                <a:lnTo>
                  <a:pt x="11786585" y="0"/>
                </a:lnTo>
                <a:lnTo>
                  <a:pt x="11798770" y="0"/>
                </a:lnTo>
                <a:lnTo>
                  <a:pt x="15296640" y="0"/>
                </a:lnTo>
                <a:lnTo>
                  <a:pt x="15328906" y="2041"/>
                </a:lnTo>
                <a:lnTo>
                  <a:pt x="15383936" y="17108"/>
                </a:lnTo>
                <a:lnTo>
                  <a:pt x="15427428" y="44002"/>
                </a:lnTo>
                <a:lnTo>
                  <a:pt x="15460740" y="79345"/>
                </a:lnTo>
                <a:lnTo>
                  <a:pt x="15485229" y="119757"/>
                </a:lnTo>
                <a:lnTo>
                  <a:pt x="15502253" y="161859"/>
                </a:lnTo>
                <a:lnTo>
                  <a:pt x="15513169" y="202271"/>
                </a:lnTo>
                <a:lnTo>
                  <a:pt x="15521058" y="252328"/>
                </a:lnTo>
                <a:lnTo>
                  <a:pt x="15522868" y="281616"/>
                </a:lnTo>
                <a:lnTo>
                  <a:pt x="15522868" y="1268998"/>
                </a:lnTo>
                <a:lnTo>
                  <a:pt x="16114544" y="1268998"/>
                </a:lnTo>
                <a:lnTo>
                  <a:pt x="16114544" y="1807887"/>
                </a:lnTo>
                <a:lnTo>
                  <a:pt x="16939418" y="1807887"/>
                </a:lnTo>
                <a:lnTo>
                  <a:pt x="17019350" y="1802518"/>
                </a:lnTo>
                <a:lnTo>
                  <a:pt x="17091370" y="1798204"/>
                </a:lnTo>
                <a:lnTo>
                  <a:pt x="17155972" y="1795429"/>
                </a:lnTo>
                <a:lnTo>
                  <a:pt x="17213648" y="1794675"/>
                </a:lnTo>
                <a:lnTo>
                  <a:pt x="17264893" y="1796423"/>
                </a:lnTo>
                <a:lnTo>
                  <a:pt x="17310199" y="1801158"/>
                </a:lnTo>
                <a:lnTo>
                  <a:pt x="17350060" y="1809361"/>
                </a:lnTo>
                <a:lnTo>
                  <a:pt x="17415420" y="1838100"/>
                </a:lnTo>
                <a:lnTo>
                  <a:pt x="17464919" y="1886500"/>
                </a:lnTo>
                <a:lnTo>
                  <a:pt x="17484955" y="1919278"/>
                </a:lnTo>
                <a:lnTo>
                  <a:pt x="17502505" y="1958419"/>
                </a:lnTo>
                <a:lnTo>
                  <a:pt x="17518064" y="2004405"/>
                </a:lnTo>
                <a:lnTo>
                  <a:pt x="17532125" y="2057718"/>
                </a:lnTo>
                <a:lnTo>
                  <a:pt x="17545180" y="2118841"/>
                </a:lnTo>
                <a:lnTo>
                  <a:pt x="17557724" y="2188255"/>
                </a:lnTo>
                <a:lnTo>
                  <a:pt x="17570249" y="2266444"/>
                </a:lnTo>
                <a:lnTo>
                  <a:pt x="17583250" y="2353890"/>
                </a:lnTo>
                <a:lnTo>
                  <a:pt x="17597219" y="2451074"/>
                </a:lnTo>
                <a:lnTo>
                  <a:pt x="18077529" y="5086425"/>
                </a:lnTo>
                <a:lnTo>
                  <a:pt x="18926760" y="5087530"/>
                </a:lnTo>
                <a:lnTo>
                  <a:pt x="18998256" y="5083970"/>
                </a:lnTo>
                <a:lnTo>
                  <a:pt x="19062702" y="5081182"/>
                </a:lnTo>
                <a:lnTo>
                  <a:pt x="19120565" y="5079556"/>
                </a:lnTo>
                <a:lnTo>
                  <a:pt x="19172311" y="5079483"/>
                </a:lnTo>
                <a:lnTo>
                  <a:pt x="19218409" y="5081353"/>
                </a:lnTo>
                <a:lnTo>
                  <a:pt x="19259326" y="5085555"/>
                </a:lnTo>
                <a:lnTo>
                  <a:pt x="19327483" y="5102521"/>
                </a:lnTo>
                <a:lnTo>
                  <a:pt x="19380522" y="5133502"/>
                </a:lnTo>
                <a:lnTo>
                  <a:pt x="19422179" y="5181621"/>
                </a:lnTo>
                <a:lnTo>
                  <a:pt x="19456194" y="5250001"/>
                </a:lnTo>
                <a:lnTo>
                  <a:pt x="19471504" y="5292764"/>
                </a:lnTo>
                <a:lnTo>
                  <a:pt x="19486304" y="5341764"/>
                </a:lnTo>
                <a:lnTo>
                  <a:pt x="19501063" y="5397389"/>
                </a:lnTo>
                <a:lnTo>
                  <a:pt x="19516248" y="5460032"/>
                </a:lnTo>
                <a:lnTo>
                  <a:pt x="19532325" y="5530081"/>
                </a:lnTo>
                <a:lnTo>
                  <a:pt x="19549762" y="5607927"/>
                </a:lnTo>
                <a:lnTo>
                  <a:pt x="19950021" y="8187656"/>
                </a:lnTo>
                <a:lnTo>
                  <a:pt x="19961346" y="8283860"/>
                </a:lnTo>
                <a:lnTo>
                  <a:pt x="19970987" y="8370488"/>
                </a:lnTo>
                <a:lnTo>
                  <a:pt x="19978463" y="8448084"/>
                </a:lnTo>
                <a:lnTo>
                  <a:pt x="19983288" y="8517190"/>
                </a:lnTo>
                <a:lnTo>
                  <a:pt x="19984982" y="8578349"/>
                </a:lnTo>
                <a:lnTo>
                  <a:pt x="19983060" y="8632102"/>
                </a:lnTo>
                <a:lnTo>
                  <a:pt x="19977041" y="8678992"/>
                </a:lnTo>
                <a:lnTo>
                  <a:pt x="19966440" y="8719561"/>
                </a:lnTo>
                <a:lnTo>
                  <a:pt x="19950776" y="8754352"/>
                </a:lnTo>
                <a:lnTo>
                  <a:pt x="19902323" y="8808770"/>
                </a:lnTo>
                <a:lnTo>
                  <a:pt x="19868570" y="8829480"/>
                </a:lnTo>
                <a:lnTo>
                  <a:pt x="19827820" y="8846582"/>
                </a:lnTo>
                <a:lnTo>
                  <a:pt x="19779592" y="8860618"/>
                </a:lnTo>
                <a:lnTo>
                  <a:pt x="19723403" y="8872129"/>
                </a:lnTo>
                <a:lnTo>
                  <a:pt x="19658770" y="8881659"/>
                </a:lnTo>
                <a:lnTo>
                  <a:pt x="19585209" y="8889750"/>
                </a:lnTo>
                <a:lnTo>
                  <a:pt x="19502238" y="8896943"/>
                </a:lnTo>
                <a:lnTo>
                  <a:pt x="19409374" y="8903782"/>
                </a:lnTo>
                <a:lnTo>
                  <a:pt x="19306134" y="8910809"/>
                </a:lnTo>
                <a:lnTo>
                  <a:pt x="18662248" y="8916920"/>
                </a:lnTo>
                <a:lnTo>
                  <a:pt x="19125147" y="11713037"/>
                </a:lnTo>
                <a:lnTo>
                  <a:pt x="19136477" y="11817664"/>
                </a:lnTo>
                <a:lnTo>
                  <a:pt x="19146141" y="11911838"/>
                </a:lnTo>
                <a:lnTo>
                  <a:pt x="19153676" y="11996108"/>
                </a:lnTo>
                <a:lnTo>
                  <a:pt x="19158615" y="12071025"/>
                </a:lnTo>
                <a:lnTo>
                  <a:pt x="19160496" y="12137139"/>
                </a:lnTo>
                <a:lnTo>
                  <a:pt x="19158852" y="12195000"/>
                </a:lnTo>
                <a:lnTo>
                  <a:pt x="19153220" y="12245159"/>
                </a:lnTo>
                <a:lnTo>
                  <a:pt x="19143134" y="12288165"/>
                </a:lnTo>
                <a:lnTo>
                  <a:pt x="19128130" y="12324569"/>
                </a:lnTo>
                <a:lnTo>
                  <a:pt x="19081511" y="12379772"/>
                </a:lnTo>
                <a:lnTo>
                  <a:pt x="19048966" y="12399670"/>
                </a:lnTo>
                <a:lnTo>
                  <a:pt x="19009644" y="12415167"/>
                </a:lnTo>
                <a:lnTo>
                  <a:pt x="18963081" y="12426813"/>
                </a:lnTo>
                <a:lnTo>
                  <a:pt x="18908812" y="12435157"/>
                </a:lnTo>
                <a:lnTo>
                  <a:pt x="18846372" y="12440751"/>
                </a:lnTo>
                <a:lnTo>
                  <a:pt x="18775298" y="12444143"/>
                </a:lnTo>
                <a:lnTo>
                  <a:pt x="18695124" y="12445886"/>
                </a:lnTo>
                <a:lnTo>
                  <a:pt x="18605385" y="12446528"/>
                </a:lnTo>
                <a:lnTo>
                  <a:pt x="18505617" y="12446619"/>
                </a:lnTo>
                <a:lnTo>
                  <a:pt x="16135085" y="12446619"/>
                </a:lnTo>
                <a:lnTo>
                  <a:pt x="16120814" y="12446619"/>
                </a:lnTo>
                <a:lnTo>
                  <a:pt x="16120679" y="12979385"/>
                </a:lnTo>
                <a:lnTo>
                  <a:pt x="15522868" y="12978563"/>
                </a:lnTo>
                <a:lnTo>
                  <a:pt x="15522868" y="13958988"/>
                </a:lnTo>
                <a:lnTo>
                  <a:pt x="15523715" y="14000263"/>
                </a:lnTo>
                <a:lnTo>
                  <a:pt x="15524305" y="14037415"/>
                </a:lnTo>
                <a:lnTo>
                  <a:pt x="15524472" y="14070659"/>
                </a:lnTo>
                <a:lnTo>
                  <a:pt x="15524052" y="14100214"/>
                </a:lnTo>
                <a:lnTo>
                  <a:pt x="15520791" y="14149121"/>
                </a:lnTo>
                <a:lnTo>
                  <a:pt x="15507368" y="14200236"/>
                </a:lnTo>
                <a:lnTo>
                  <a:pt x="15479745" y="14229863"/>
                </a:lnTo>
                <a:lnTo>
                  <a:pt x="15433467" y="14243863"/>
                </a:lnTo>
                <a:lnTo>
                  <a:pt x="15390050" y="14247408"/>
                </a:lnTo>
                <a:lnTo>
                  <a:pt x="15335040" y="14248348"/>
                </a:lnTo>
                <a:lnTo>
                  <a:pt x="15302775" y="14248384"/>
                </a:lnTo>
                <a:lnTo>
                  <a:pt x="11804905" y="14248384"/>
                </a:lnTo>
                <a:lnTo>
                  <a:pt x="11792733" y="14248384"/>
                </a:lnTo>
                <a:lnTo>
                  <a:pt x="8307047" y="14248384"/>
                </a:lnTo>
                <a:lnTo>
                  <a:pt x="8274737" y="14246664"/>
                </a:lnTo>
                <a:lnTo>
                  <a:pt x="8219378" y="14233972"/>
                </a:lnTo>
                <a:lnTo>
                  <a:pt x="8175298" y="14211314"/>
                </a:lnTo>
                <a:lnTo>
                  <a:pt x="8141215" y="14181540"/>
                </a:lnTo>
                <a:lnTo>
                  <a:pt x="8115843" y="14147495"/>
                </a:lnTo>
                <a:lnTo>
                  <a:pt x="8097900" y="14112027"/>
                </a:lnTo>
                <a:lnTo>
                  <a:pt x="8082107" y="14062383"/>
                </a:lnTo>
                <a:lnTo>
                  <a:pt x="8075070" y="14017780"/>
                </a:lnTo>
                <a:lnTo>
                  <a:pt x="8074671" y="14011137"/>
                </a:lnTo>
                <a:lnTo>
                  <a:pt x="8074671" y="12979385"/>
                </a:lnTo>
                <a:lnTo>
                  <a:pt x="7489130" y="12979385"/>
                </a:lnTo>
                <a:lnTo>
                  <a:pt x="7489130" y="12440484"/>
                </a:lnTo>
                <a:lnTo>
                  <a:pt x="0" y="12446619"/>
                </a:lnTo>
                <a:lnTo>
                  <a:pt x="0" y="1807887"/>
                </a:lnTo>
                <a:lnTo>
                  <a:pt x="7482995" y="1807887"/>
                </a:lnTo>
                <a:close/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5582389" y="188340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811" y="0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5582389" y="12521507"/>
            <a:ext cx="608330" cy="0"/>
          </a:xfrm>
          <a:custGeom>
            <a:avLst/>
            <a:gdLst/>
            <a:ahLst/>
            <a:cxnLst/>
            <a:rect l="l" t="t" r="r" b="b"/>
            <a:pathLst>
              <a:path w="608330">
                <a:moveTo>
                  <a:pt x="0" y="0"/>
                </a:moveTo>
                <a:lnTo>
                  <a:pt x="608339" y="0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561174" y="1883409"/>
            <a:ext cx="588645" cy="0"/>
          </a:xfrm>
          <a:custGeom>
            <a:avLst/>
            <a:gdLst/>
            <a:ahLst/>
            <a:cxnLst/>
            <a:rect l="l" t="t" r="r" b="b"/>
            <a:pathLst>
              <a:path w="588645">
                <a:moveTo>
                  <a:pt x="588632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547735" y="12515371"/>
            <a:ext cx="596265" cy="0"/>
          </a:xfrm>
          <a:custGeom>
            <a:avLst/>
            <a:gdLst/>
            <a:ahLst/>
            <a:cxnLst/>
            <a:rect l="l" t="t" r="r" b="b"/>
            <a:pathLst>
              <a:path w="596265">
                <a:moveTo>
                  <a:pt x="595933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683471" y="5154662"/>
            <a:ext cx="1134110" cy="3821429"/>
          </a:xfrm>
          <a:custGeom>
            <a:avLst/>
            <a:gdLst/>
            <a:ahLst/>
            <a:cxnLst/>
            <a:rect l="l" t="t" r="r" b="b"/>
            <a:pathLst>
              <a:path w="1134110" h="3821429">
                <a:moveTo>
                  <a:pt x="0" y="0"/>
                </a:moveTo>
                <a:lnTo>
                  <a:pt x="542594" y="0"/>
                </a:lnTo>
                <a:lnTo>
                  <a:pt x="481209" y="249539"/>
                </a:lnTo>
                <a:lnTo>
                  <a:pt x="426737" y="475726"/>
                </a:lnTo>
                <a:lnTo>
                  <a:pt x="379621" y="681428"/>
                </a:lnTo>
                <a:lnTo>
                  <a:pt x="340305" y="869510"/>
                </a:lnTo>
                <a:lnTo>
                  <a:pt x="309232" y="1042837"/>
                </a:lnTo>
                <a:lnTo>
                  <a:pt x="286846" y="1204276"/>
                </a:lnTo>
                <a:lnTo>
                  <a:pt x="273590" y="1356690"/>
                </a:lnTo>
                <a:lnTo>
                  <a:pt x="269908" y="1502948"/>
                </a:lnTo>
                <a:lnTo>
                  <a:pt x="276243" y="1645913"/>
                </a:lnTo>
                <a:lnTo>
                  <a:pt x="293038" y="1788451"/>
                </a:lnTo>
                <a:lnTo>
                  <a:pt x="320738" y="1933429"/>
                </a:lnTo>
                <a:lnTo>
                  <a:pt x="359785" y="2083711"/>
                </a:lnTo>
                <a:lnTo>
                  <a:pt x="410623" y="2242164"/>
                </a:lnTo>
                <a:lnTo>
                  <a:pt x="473696" y="2411653"/>
                </a:lnTo>
                <a:lnTo>
                  <a:pt x="549446" y="2595043"/>
                </a:lnTo>
                <a:lnTo>
                  <a:pt x="638318" y="2795200"/>
                </a:lnTo>
                <a:lnTo>
                  <a:pt x="740755" y="3014990"/>
                </a:lnTo>
                <a:lnTo>
                  <a:pt x="857200" y="3257278"/>
                </a:lnTo>
                <a:lnTo>
                  <a:pt x="988097" y="3524931"/>
                </a:lnTo>
                <a:lnTo>
                  <a:pt x="1133890" y="3820813"/>
                </a:lnTo>
                <a:lnTo>
                  <a:pt x="587823" y="3820813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779467" y="5154662"/>
            <a:ext cx="864235" cy="3821429"/>
          </a:xfrm>
          <a:custGeom>
            <a:avLst/>
            <a:gdLst/>
            <a:ahLst/>
            <a:cxnLst/>
            <a:rect l="l" t="t" r="r" b="b"/>
            <a:pathLst>
              <a:path w="864235" h="3821429">
                <a:moveTo>
                  <a:pt x="272694" y="0"/>
                </a:moveTo>
                <a:lnTo>
                  <a:pt x="211308" y="249539"/>
                </a:lnTo>
                <a:lnTo>
                  <a:pt x="156834" y="475726"/>
                </a:lnTo>
                <a:lnTo>
                  <a:pt x="109717" y="681428"/>
                </a:lnTo>
                <a:lnTo>
                  <a:pt x="70400" y="869510"/>
                </a:lnTo>
                <a:lnTo>
                  <a:pt x="39326" y="1042837"/>
                </a:lnTo>
                <a:lnTo>
                  <a:pt x="16939" y="1204276"/>
                </a:lnTo>
                <a:lnTo>
                  <a:pt x="3682" y="1356690"/>
                </a:lnTo>
                <a:lnTo>
                  <a:pt x="0" y="1502948"/>
                </a:lnTo>
                <a:lnTo>
                  <a:pt x="6334" y="1645913"/>
                </a:lnTo>
                <a:lnTo>
                  <a:pt x="23129" y="1788451"/>
                </a:lnTo>
                <a:lnTo>
                  <a:pt x="50829" y="1933429"/>
                </a:lnTo>
                <a:lnTo>
                  <a:pt x="89876" y="2083711"/>
                </a:lnTo>
                <a:lnTo>
                  <a:pt x="140715" y="2242164"/>
                </a:lnTo>
                <a:lnTo>
                  <a:pt x="203788" y="2411653"/>
                </a:lnTo>
                <a:lnTo>
                  <a:pt x="279540" y="2595043"/>
                </a:lnTo>
                <a:lnTo>
                  <a:pt x="368413" y="2795200"/>
                </a:lnTo>
                <a:lnTo>
                  <a:pt x="470851" y="3014990"/>
                </a:lnTo>
                <a:lnTo>
                  <a:pt x="587297" y="3257278"/>
                </a:lnTo>
                <a:lnTo>
                  <a:pt x="718196" y="3524931"/>
                </a:lnTo>
                <a:lnTo>
                  <a:pt x="863990" y="3820813"/>
                </a:lnTo>
              </a:path>
            </a:pathLst>
          </a:custGeom>
          <a:ln w="1227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8372969" y="1345330"/>
            <a:ext cx="7066915" cy="0"/>
          </a:xfrm>
          <a:custGeom>
            <a:avLst/>
            <a:gdLst/>
            <a:ahLst/>
            <a:cxnLst/>
            <a:rect l="l" t="t" r="r" b="b"/>
            <a:pathLst>
              <a:path w="7066915">
                <a:moveTo>
                  <a:pt x="0" y="0"/>
                </a:moveTo>
                <a:lnTo>
                  <a:pt x="7066785" y="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5588526" y="1547110"/>
            <a:ext cx="0" cy="201930"/>
          </a:xfrm>
          <a:custGeom>
            <a:avLst/>
            <a:gdLst/>
            <a:ahLst/>
            <a:cxnLst/>
            <a:rect l="l" t="t" r="r" b="b"/>
            <a:pathLst>
              <a:path h="201930">
                <a:moveTo>
                  <a:pt x="0" y="0"/>
                </a:moveTo>
                <a:lnTo>
                  <a:pt x="0" y="201773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8298577" y="1883409"/>
            <a:ext cx="7066915" cy="0"/>
          </a:xfrm>
          <a:custGeom>
            <a:avLst/>
            <a:gdLst/>
            <a:ahLst/>
            <a:cxnLst/>
            <a:rect l="l" t="t" r="r" b="b"/>
            <a:pathLst>
              <a:path w="7066915">
                <a:moveTo>
                  <a:pt x="7066785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8149807" y="1479844"/>
            <a:ext cx="0" cy="201930"/>
          </a:xfrm>
          <a:custGeom>
            <a:avLst/>
            <a:gdLst/>
            <a:ahLst/>
            <a:cxnLst/>
            <a:rect l="l" t="t" r="r" b="b"/>
            <a:pathLst>
              <a:path h="201930">
                <a:moveTo>
                  <a:pt x="0" y="201785"/>
                </a:moveTo>
                <a:lnTo>
                  <a:pt x="0" y="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15514138" y="1345330"/>
            <a:ext cx="74930" cy="67310"/>
          </a:xfrm>
          <a:custGeom>
            <a:avLst/>
            <a:gdLst/>
            <a:ahLst/>
            <a:cxnLst/>
            <a:rect l="l" t="t" r="r" b="b"/>
            <a:pathLst>
              <a:path w="74930" h="67309">
                <a:moveTo>
                  <a:pt x="0" y="0"/>
                </a:moveTo>
                <a:lnTo>
                  <a:pt x="74382" y="0"/>
                </a:lnTo>
                <a:lnTo>
                  <a:pt x="74382" y="67253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15514138" y="1816143"/>
            <a:ext cx="74930" cy="67310"/>
          </a:xfrm>
          <a:custGeom>
            <a:avLst/>
            <a:gdLst/>
            <a:ahLst/>
            <a:cxnLst/>
            <a:rect l="l" t="t" r="r" b="b"/>
            <a:pathLst>
              <a:path w="74930" h="67310">
                <a:moveTo>
                  <a:pt x="74382" y="0"/>
                </a:moveTo>
                <a:lnTo>
                  <a:pt x="74382" y="67266"/>
                </a:lnTo>
                <a:lnTo>
                  <a:pt x="0" y="67266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8149808" y="1816143"/>
            <a:ext cx="74930" cy="67310"/>
          </a:xfrm>
          <a:custGeom>
            <a:avLst/>
            <a:gdLst/>
            <a:ahLst/>
            <a:cxnLst/>
            <a:rect l="l" t="t" r="r" b="b"/>
            <a:pathLst>
              <a:path w="74929" h="67310">
                <a:moveTo>
                  <a:pt x="74382" y="67266"/>
                </a:moveTo>
                <a:lnTo>
                  <a:pt x="0" y="67266"/>
                </a:lnTo>
                <a:lnTo>
                  <a:pt x="0" y="0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8149808" y="1345330"/>
            <a:ext cx="74930" cy="67310"/>
          </a:xfrm>
          <a:custGeom>
            <a:avLst/>
            <a:gdLst/>
            <a:ahLst/>
            <a:cxnLst/>
            <a:rect l="l" t="t" r="r" b="b"/>
            <a:pathLst>
              <a:path w="74929" h="67309">
                <a:moveTo>
                  <a:pt x="0" y="67253"/>
                </a:moveTo>
                <a:lnTo>
                  <a:pt x="0" y="0"/>
                </a:lnTo>
                <a:lnTo>
                  <a:pt x="74382" y="0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8372969" y="12515371"/>
            <a:ext cx="7066915" cy="0"/>
          </a:xfrm>
          <a:custGeom>
            <a:avLst/>
            <a:gdLst/>
            <a:ahLst/>
            <a:cxnLst/>
            <a:rect l="l" t="t" r="r" b="b"/>
            <a:pathLst>
              <a:path w="7066915">
                <a:moveTo>
                  <a:pt x="0" y="0"/>
                </a:moveTo>
                <a:lnTo>
                  <a:pt x="7066785" y="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15588526" y="12717626"/>
            <a:ext cx="0" cy="202565"/>
          </a:xfrm>
          <a:custGeom>
            <a:avLst/>
            <a:gdLst/>
            <a:ahLst/>
            <a:cxnLst/>
            <a:rect l="l" t="t" r="r" b="b"/>
            <a:pathLst>
              <a:path h="202565">
                <a:moveTo>
                  <a:pt x="0" y="0"/>
                </a:moveTo>
                <a:lnTo>
                  <a:pt x="0" y="202252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8298577" y="13054720"/>
            <a:ext cx="7066915" cy="635"/>
          </a:xfrm>
          <a:custGeom>
            <a:avLst/>
            <a:gdLst/>
            <a:ahLst/>
            <a:cxnLst/>
            <a:rect l="l" t="t" r="r" b="b"/>
            <a:pathLst>
              <a:path w="7066915" h="634">
                <a:moveTo>
                  <a:pt x="7066785" y="0"/>
                </a:moveTo>
                <a:lnTo>
                  <a:pt x="0" y="159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8149807" y="12650256"/>
            <a:ext cx="0" cy="202565"/>
          </a:xfrm>
          <a:custGeom>
            <a:avLst/>
            <a:gdLst/>
            <a:ahLst/>
            <a:cxnLst/>
            <a:rect l="l" t="t" r="r" b="b"/>
            <a:pathLst>
              <a:path h="202565">
                <a:moveTo>
                  <a:pt x="0" y="202313"/>
                </a:moveTo>
                <a:lnTo>
                  <a:pt x="0" y="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15514138" y="12515371"/>
            <a:ext cx="74930" cy="67945"/>
          </a:xfrm>
          <a:custGeom>
            <a:avLst/>
            <a:gdLst/>
            <a:ahLst/>
            <a:cxnLst/>
            <a:rect l="l" t="t" r="r" b="b"/>
            <a:pathLst>
              <a:path w="74930" h="67945">
                <a:moveTo>
                  <a:pt x="0" y="0"/>
                </a:moveTo>
                <a:lnTo>
                  <a:pt x="74382" y="0"/>
                </a:lnTo>
                <a:lnTo>
                  <a:pt x="74382" y="67413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15514138" y="12987301"/>
            <a:ext cx="74930" cy="67945"/>
          </a:xfrm>
          <a:custGeom>
            <a:avLst/>
            <a:gdLst/>
            <a:ahLst/>
            <a:cxnLst/>
            <a:rect l="l" t="t" r="r" b="b"/>
            <a:pathLst>
              <a:path w="74930" h="67944">
                <a:moveTo>
                  <a:pt x="74382" y="0"/>
                </a:moveTo>
                <a:lnTo>
                  <a:pt x="74382" y="67413"/>
                </a:lnTo>
                <a:lnTo>
                  <a:pt x="0" y="67413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8149808" y="12987449"/>
            <a:ext cx="74930" cy="67945"/>
          </a:xfrm>
          <a:custGeom>
            <a:avLst/>
            <a:gdLst/>
            <a:ahLst/>
            <a:cxnLst/>
            <a:rect l="l" t="t" r="r" b="b"/>
            <a:pathLst>
              <a:path w="74929" h="67944">
                <a:moveTo>
                  <a:pt x="74382" y="67437"/>
                </a:moveTo>
                <a:lnTo>
                  <a:pt x="0" y="67437"/>
                </a:lnTo>
                <a:lnTo>
                  <a:pt x="0" y="0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8149808" y="12515371"/>
            <a:ext cx="74930" cy="67945"/>
          </a:xfrm>
          <a:custGeom>
            <a:avLst/>
            <a:gdLst/>
            <a:ahLst/>
            <a:cxnLst/>
            <a:rect l="l" t="t" r="r" b="b"/>
            <a:pathLst>
              <a:path w="74929" h="67945">
                <a:moveTo>
                  <a:pt x="0" y="67437"/>
                </a:moveTo>
                <a:lnTo>
                  <a:pt x="0" y="0"/>
                </a:lnTo>
                <a:lnTo>
                  <a:pt x="74382" y="0"/>
                </a:lnTo>
              </a:path>
            </a:pathLst>
          </a:custGeom>
          <a:ln w="12270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18154524" y="5166837"/>
            <a:ext cx="583565" cy="3824604"/>
          </a:xfrm>
          <a:custGeom>
            <a:avLst/>
            <a:gdLst/>
            <a:ahLst/>
            <a:cxnLst/>
            <a:rect l="l" t="t" r="r" b="b"/>
            <a:pathLst>
              <a:path w="583565" h="3824604">
                <a:moveTo>
                  <a:pt x="0" y="0"/>
                </a:moveTo>
                <a:lnTo>
                  <a:pt x="583295" y="3824285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15588526" y="1889545"/>
            <a:ext cx="0" cy="10623550"/>
          </a:xfrm>
          <a:custGeom>
            <a:avLst/>
            <a:gdLst/>
            <a:ahLst/>
            <a:cxnLst/>
            <a:rect l="l" t="t" r="r" b="b"/>
            <a:pathLst>
              <a:path h="10623550">
                <a:moveTo>
                  <a:pt x="0" y="0"/>
                </a:moveTo>
                <a:lnTo>
                  <a:pt x="0" y="10623271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16190732" y="1877274"/>
            <a:ext cx="635" cy="10644505"/>
          </a:xfrm>
          <a:custGeom>
            <a:avLst/>
            <a:gdLst/>
            <a:ahLst/>
            <a:cxnLst/>
            <a:rect l="l" t="t" r="r" b="b"/>
            <a:pathLst>
              <a:path w="634" h="10644505">
                <a:moveTo>
                  <a:pt x="343" y="0"/>
                </a:moveTo>
                <a:lnTo>
                  <a:pt x="0" y="10644228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7558859" y="1878192"/>
            <a:ext cx="0" cy="10631170"/>
          </a:xfrm>
          <a:custGeom>
            <a:avLst/>
            <a:gdLst/>
            <a:ahLst/>
            <a:cxnLst/>
            <a:rect l="l" t="t" r="r" b="b"/>
            <a:pathLst>
              <a:path h="10631170">
                <a:moveTo>
                  <a:pt x="0" y="0"/>
                </a:moveTo>
                <a:lnTo>
                  <a:pt x="0" y="10631050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8149807" y="1889545"/>
            <a:ext cx="0" cy="10638155"/>
          </a:xfrm>
          <a:custGeom>
            <a:avLst/>
            <a:gdLst/>
            <a:ahLst/>
            <a:cxnLst/>
            <a:rect l="l" t="t" r="r" b="b"/>
            <a:pathLst>
              <a:path h="10638155">
                <a:moveTo>
                  <a:pt x="0" y="0"/>
                </a:moveTo>
                <a:lnTo>
                  <a:pt x="0" y="10638093"/>
                </a:lnTo>
              </a:path>
            </a:pathLst>
          </a:custGeom>
          <a:ln w="1227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6133" y="6087"/>
            <a:ext cx="20092035" cy="14387830"/>
          </a:xfrm>
          <a:custGeom>
            <a:avLst/>
            <a:gdLst/>
            <a:ahLst/>
            <a:cxnLst/>
            <a:rect l="l" t="t" r="r" b="b"/>
            <a:pathLst>
              <a:path w="20092035" h="14387830">
                <a:moveTo>
                  <a:pt x="8376608" y="14387518"/>
                </a:moveTo>
                <a:lnTo>
                  <a:pt x="15372348" y="14387518"/>
                </a:lnTo>
                <a:lnTo>
                  <a:pt x="15386432" y="14387223"/>
                </a:lnTo>
                <a:lnTo>
                  <a:pt x="15426928" y="14382802"/>
                </a:lnTo>
                <a:lnTo>
                  <a:pt x="15464736" y="14373101"/>
                </a:lnTo>
                <a:lnTo>
                  <a:pt x="15499788" y="14358148"/>
                </a:lnTo>
                <a:lnTo>
                  <a:pt x="15542120" y="14330089"/>
                </a:lnTo>
                <a:lnTo>
                  <a:pt x="15576103" y="14296264"/>
                </a:lnTo>
                <a:lnTo>
                  <a:pt x="15601145" y="14261316"/>
                </a:lnTo>
                <a:lnTo>
                  <a:pt x="15620788" y="14224482"/>
                </a:lnTo>
                <a:lnTo>
                  <a:pt x="15635686" y="14187146"/>
                </a:lnTo>
                <a:lnTo>
                  <a:pt x="15650565" y="14133224"/>
                </a:lnTo>
                <a:lnTo>
                  <a:pt x="15658443" y="14085954"/>
                </a:lnTo>
                <a:lnTo>
                  <a:pt x="15661869" y="14041344"/>
                </a:lnTo>
                <a:lnTo>
                  <a:pt x="15662019" y="14030044"/>
                </a:lnTo>
                <a:lnTo>
                  <a:pt x="15661989" y="14027751"/>
                </a:lnTo>
                <a:lnTo>
                  <a:pt x="15662002" y="13117783"/>
                </a:lnTo>
                <a:lnTo>
                  <a:pt x="16259800" y="13118617"/>
                </a:lnTo>
                <a:lnTo>
                  <a:pt x="16259923" y="12585740"/>
                </a:lnTo>
                <a:lnTo>
                  <a:pt x="18575190" y="12585740"/>
                </a:lnTo>
                <a:lnTo>
                  <a:pt x="18639911" y="12583704"/>
                </a:lnTo>
                <a:lnTo>
                  <a:pt x="18701736" y="12577603"/>
                </a:lnTo>
                <a:lnTo>
                  <a:pt x="18760635" y="12567448"/>
                </a:lnTo>
                <a:lnTo>
                  <a:pt x="18816580" y="12553251"/>
                </a:lnTo>
                <a:lnTo>
                  <a:pt x="18869542" y="12535024"/>
                </a:lnTo>
                <a:lnTo>
                  <a:pt x="18919492" y="12512778"/>
                </a:lnTo>
                <a:lnTo>
                  <a:pt x="18966402" y="12486524"/>
                </a:lnTo>
                <a:lnTo>
                  <a:pt x="19010244" y="12456274"/>
                </a:lnTo>
                <a:lnTo>
                  <a:pt x="19050988" y="12422040"/>
                </a:lnTo>
                <a:lnTo>
                  <a:pt x="19088606" y="12383832"/>
                </a:lnTo>
                <a:lnTo>
                  <a:pt x="19118879" y="12347183"/>
                </a:lnTo>
                <a:lnTo>
                  <a:pt x="19145593" y="12309106"/>
                </a:lnTo>
                <a:lnTo>
                  <a:pt x="19168964" y="12269948"/>
                </a:lnTo>
                <a:lnTo>
                  <a:pt x="19189207" y="12230053"/>
                </a:lnTo>
                <a:lnTo>
                  <a:pt x="19206537" y="12189766"/>
                </a:lnTo>
                <a:lnTo>
                  <a:pt x="19221170" y="12149433"/>
                </a:lnTo>
                <a:lnTo>
                  <a:pt x="19233322" y="12109397"/>
                </a:lnTo>
                <a:lnTo>
                  <a:pt x="19243209" y="12070004"/>
                </a:lnTo>
                <a:lnTo>
                  <a:pt x="19251045" y="12031599"/>
                </a:lnTo>
                <a:lnTo>
                  <a:pt x="19261429" y="11959134"/>
                </a:lnTo>
                <a:lnTo>
                  <a:pt x="19266201" y="11894761"/>
                </a:lnTo>
                <a:lnTo>
                  <a:pt x="19267083" y="11841240"/>
                </a:lnTo>
                <a:lnTo>
                  <a:pt x="19266605" y="11819411"/>
                </a:lnTo>
                <a:lnTo>
                  <a:pt x="19264079" y="11777793"/>
                </a:lnTo>
                <a:lnTo>
                  <a:pt x="18813701" y="9055280"/>
                </a:lnTo>
                <a:lnTo>
                  <a:pt x="19380370" y="9049771"/>
                </a:lnTo>
                <a:lnTo>
                  <a:pt x="19451132" y="9042879"/>
                </a:lnTo>
                <a:lnTo>
                  <a:pt x="19518472" y="9031959"/>
                </a:lnTo>
                <a:lnTo>
                  <a:pt x="19582359" y="9017026"/>
                </a:lnTo>
                <a:lnTo>
                  <a:pt x="19642763" y="8998093"/>
                </a:lnTo>
                <a:lnTo>
                  <a:pt x="19699653" y="8975173"/>
                </a:lnTo>
                <a:lnTo>
                  <a:pt x="19752998" y="8948281"/>
                </a:lnTo>
                <a:lnTo>
                  <a:pt x="19802768" y="8917430"/>
                </a:lnTo>
                <a:lnTo>
                  <a:pt x="19848931" y="8882633"/>
                </a:lnTo>
                <a:lnTo>
                  <a:pt x="19891457" y="8843905"/>
                </a:lnTo>
                <a:lnTo>
                  <a:pt x="19930314" y="8801260"/>
                </a:lnTo>
                <a:lnTo>
                  <a:pt x="19957771" y="8765655"/>
                </a:lnTo>
                <a:lnTo>
                  <a:pt x="19981992" y="8729237"/>
                </a:lnTo>
                <a:lnTo>
                  <a:pt x="20003173" y="8692280"/>
                </a:lnTo>
                <a:lnTo>
                  <a:pt x="20021512" y="8655060"/>
                </a:lnTo>
                <a:lnTo>
                  <a:pt x="20037204" y="8617850"/>
                </a:lnTo>
                <a:lnTo>
                  <a:pt x="20050445" y="8580925"/>
                </a:lnTo>
                <a:lnTo>
                  <a:pt x="20070363" y="8509030"/>
                </a:lnTo>
                <a:lnTo>
                  <a:pt x="20082835" y="8441571"/>
                </a:lnTo>
                <a:lnTo>
                  <a:pt x="20089432" y="8380745"/>
                </a:lnTo>
                <a:lnTo>
                  <a:pt x="20091724" y="8328749"/>
                </a:lnTo>
                <a:lnTo>
                  <a:pt x="20091747" y="8306749"/>
                </a:lnTo>
                <a:lnTo>
                  <a:pt x="20091282" y="8287780"/>
                </a:lnTo>
                <a:lnTo>
                  <a:pt x="20088479" y="8247708"/>
                </a:lnTo>
                <a:lnTo>
                  <a:pt x="19687472" y="5663463"/>
                </a:lnTo>
                <a:lnTo>
                  <a:pt x="19665800" y="5582538"/>
                </a:lnTo>
                <a:lnTo>
                  <a:pt x="19639342" y="5510464"/>
                </a:lnTo>
                <a:lnTo>
                  <a:pt x="19608469" y="5445740"/>
                </a:lnTo>
                <a:lnTo>
                  <a:pt x="19573796" y="5387972"/>
                </a:lnTo>
                <a:lnTo>
                  <a:pt x="19535938" y="5336765"/>
                </a:lnTo>
                <a:lnTo>
                  <a:pt x="19495512" y="5291723"/>
                </a:lnTo>
                <a:lnTo>
                  <a:pt x="19453133" y="5252452"/>
                </a:lnTo>
                <a:lnTo>
                  <a:pt x="19409417" y="5218557"/>
                </a:lnTo>
                <a:lnTo>
                  <a:pt x="19364979" y="5189644"/>
                </a:lnTo>
                <a:lnTo>
                  <a:pt x="19320435" y="5165316"/>
                </a:lnTo>
                <a:lnTo>
                  <a:pt x="19276402" y="5145179"/>
                </a:lnTo>
                <a:lnTo>
                  <a:pt x="19233493" y="5128839"/>
                </a:lnTo>
                <a:lnTo>
                  <a:pt x="19192326" y="5115901"/>
                </a:lnTo>
                <a:lnTo>
                  <a:pt x="19153516" y="5105968"/>
                </a:lnTo>
                <a:lnTo>
                  <a:pt x="19085429" y="5093543"/>
                </a:lnTo>
                <a:lnTo>
                  <a:pt x="19034158" y="5088405"/>
                </a:lnTo>
                <a:lnTo>
                  <a:pt x="19004627" y="5087395"/>
                </a:lnTo>
                <a:lnTo>
                  <a:pt x="19000517" y="5087395"/>
                </a:lnTo>
                <a:lnTo>
                  <a:pt x="18997560" y="5087468"/>
                </a:lnTo>
                <a:lnTo>
                  <a:pt x="18995830" y="5087530"/>
                </a:lnTo>
                <a:lnTo>
                  <a:pt x="18205153" y="5086499"/>
                </a:lnTo>
                <a:lnTo>
                  <a:pt x="17735567" y="2510132"/>
                </a:lnTo>
                <a:lnTo>
                  <a:pt x="17728889" y="2468370"/>
                </a:lnTo>
                <a:lnTo>
                  <a:pt x="17721019" y="2427807"/>
                </a:lnTo>
                <a:lnTo>
                  <a:pt x="17711959" y="2388449"/>
                </a:lnTo>
                <a:lnTo>
                  <a:pt x="17701713" y="2350299"/>
                </a:lnTo>
                <a:lnTo>
                  <a:pt x="17690282" y="2313362"/>
                </a:lnTo>
                <a:lnTo>
                  <a:pt x="17663876" y="2243142"/>
                </a:lnTo>
                <a:lnTo>
                  <a:pt x="17632761" y="2177823"/>
                </a:lnTo>
                <a:lnTo>
                  <a:pt x="17596959" y="2117440"/>
                </a:lnTo>
                <a:lnTo>
                  <a:pt x="17556488" y="2062026"/>
                </a:lnTo>
                <a:lnTo>
                  <a:pt x="17511369" y="2011616"/>
                </a:lnTo>
                <a:lnTo>
                  <a:pt x="17461621" y="1966244"/>
                </a:lnTo>
                <a:lnTo>
                  <a:pt x="17407265" y="1925944"/>
                </a:lnTo>
                <a:lnTo>
                  <a:pt x="17355040" y="1894405"/>
                </a:lnTo>
                <a:lnTo>
                  <a:pt x="17308700" y="1871421"/>
                </a:lnTo>
                <a:lnTo>
                  <a:pt x="17263337" y="1852872"/>
                </a:lnTo>
                <a:lnTo>
                  <a:pt x="17219627" y="1838287"/>
                </a:lnTo>
                <a:lnTo>
                  <a:pt x="17178245" y="1827196"/>
                </a:lnTo>
                <a:lnTo>
                  <a:pt x="17139867" y="1819127"/>
                </a:lnTo>
                <a:lnTo>
                  <a:pt x="17089412" y="1811660"/>
                </a:lnTo>
                <a:lnTo>
                  <a:pt x="17049517" y="1808345"/>
                </a:lnTo>
                <a:lnTo>
                  <a:pt x="17022464" y="1807593"/>
                </a:lnTo>
                <a:lnTo>
                  <a:pt x="17015740" y="1807593"/>
                </a:lnTo>
                <a:lnTo>
                  <a:pt x="17010930" y="1807765"/>
                </a:lnTo>
                <a:lnTo>
                  <a:pt x="17008267" y="1807887"/>
                </a:lnTo>
                <a:lnTo>
                  <a:pt x="16253678" y="1807887"/>
                </a:lnTo>
                <a:lnTo>
                  <a:pt x="16253678" y="1268998"/>
                </a:lnTo>
                <a:lnTo>
                  <a:pt x="15662002" y="1268998"/>
                </a:lnTo>
                <a:lnTo>
                  <a:pt x="15662002" y="351164"/>
                </a:lnTo>
                <a:lnTo>
                  <a:pt x="15660037" y="311819"/>
                </a:lnTo>
                <a:lnTo>
                  <a:pt x="15653701" y="268006"/>
                </a:lnTo>
                <a:lnTo>
                  <a:pt x="15642331" y="221753"/>
                </a:lnTo>
                <a:lnTo>
                  <a:pt x="15625267" y="175087"/>
                </a:lnTo>
                <a:lnTo>
                  <a:pt x="15601845" y="130038"/>
                </a:lnTo>
                <a:lnTo>
                  <a:pt x="15571403" y="88631"/>
                </a:lnTo>
                <a:lnTo>
                  <a:pt x="15533280" y="52897"/>
                </a:lnTo>
                <a:lnTo>
                  <a:pt x="15486813" y="24861"/>
                </a:lnTo>
                <a:lnTo>
                  <a:pt x="15431341" y="6553"/>
                </a:lnTo>
                <a:lnTo>
                  <a:pt x="15366200" y="0"/>
                </a:lnTo>
                <a:lnTo>
                  <a:pt x="8370472" y="0"/>
                </a:lnTo>
                <a:lnTo>
                  <a:pt x="8305338" y="6423"/>
                </a:lnTo>
                <a:lnTo>
                  <a:pt x="8249870" y="24369"/>
                </a:lnTo>
                <a:lnTo>
                  <a:pt x="8203406" y="51849"/>
                </a:lnTo>
                <a:lnTo>
                  <a:pt x="8165285" y="86876"/>
                </a:lnTo>
                <a:lnTo>
                  <a:pt x="8134843" y="127462"/>
                </a:lnTo>
                <a:lnTo>
                  <a:pt x="8111421" y="171620"/>
                </a:lnTo>
                <a:lnTo>
                  <a:pt x="8094356" y="217363"/>
                </a:lnTo>
                <a:lnTo>
                  <a:pt x="8082985" y="262702"/>
                </a:lnTo>
                <a:lnTo>
                  <a:pt x="8076649" y="305650"/>
                </a:lnTo>
                <a:lnTo>
                  <a:pt x="8074683" y="344219"/>
                </a:lnTo>
                <a:lnTo>
                  <a:pt x="8074683" y="1268998"/>
                </a:lnTo>
                <a:lnTo>
                  <a:pt x="7482995" y="1268998"/>
                </a:lnTo>
                <a:lnTo>
                  <a:pt x="7482995" y="1807887"/>
                </a:lnTo>
                <a:lnTo>
                  <a:pt x="0" y="1807887"/>
                </a:lnTo>
                <a:lnTo>
                  <a:pt x="0" y="12585802"/>
                </a:lnTo>
                <a:lnTo>
                  <a:pt x="69646" y="12585728"/>
                </a:lnTo>
                <a:lnTo>
                  <a:pt x="7489130" y="12579667"/>
                </a:lnTo>
                <a:lnTo>
                  <a:pt x="7489130" y="13118507"/>
                </a:lnTo>
                <a:lnTo>
                  <a:pt x="8074696" y="13118507"/>
                </a:lnTo>
                <a:lnTo>
                  <a:pt x="8074696" y="14081594"/>
                </a:lnTo>
                <a:lnTo>
                  <a:pt x="8075600" y="14098215"/>
                </a:lnTo>
                <a:lnTo>
                  <a:pt x="8084825" y="14154266"/>
                </a:lnTo>
                <a:lnTo>
                  <a:pt x="8097169" y="14194594"/>
                </a:lnTo>
                <a:lnTo>
                  <a:pt x="8115182" y="14235242"/>
                </a:lnTo>
                <a:lnTo>
                  <a:pt x="8139477" y="14274454"/>
                </a:lnTo>
                <a:lnTo>
                  <a:pt x="8170666" y="14310475"/>
                </a:lnTo>
                <a:lnTo>
                  <a:pt x="8209361" y="14341547"/>
                </a:lnTo>
                <a:lnTo>
                  <a:pt x="8256174" y="14365916"/>
                </a:lnTo>
                <a:lnTo>
                  <a:pt x="8311719" y="14381825"/>
                </a:lnTo>
                <a:lnTo>
                  <a:pt x="8342957" y="14386058"/>
                </a:lnTo>
                <a:lnTo>
                  <a:pt x="8376608" y="14387518"/>
                </a:lnTo>
                <a:close/>
              </a:path>
            </a:pathLst>
          </a:custGeom>
          <a:ln w="122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15459430" y="13082875"/>
            <a:ext cx="0" cy="840105"/>
          </a:xfrm>
          <a:custGeom>
            <a:avLst/>
            <a:gdLst/>
            <a:ahLst/>
            <a:cxnLst/>
            <a:rect l="l" t="t" r="r" b="b"/>
            <a:pathLst>
              <a:path h="840105">
                <a:moveTo>
                  <a:pt x="0" y="0"/>
                </a:moveTo>
                <a:lnTo>
                  <a:pt x="0" y="839819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8503346" y="14184904"/>
            <a:ext cx="6694805" cy="0"/>
          </a:xfrm>
          <a:custGeom>
            <a:avLst/>
            <a:gdLst/>
            <a:ahLst/>
            <a:cxnLst/>
            <a:rect l="l" t="t" r="r" b="b"/>
            <a:pathLst>
              <a:path w="6694805">
                <a:moveTo>
                  <a:pt x="6694184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8289471" y="13032728"/>
            <a:ext cx="0" cy="876300"/>
          </a:xfrm>
          <a:custGeom>
            <a:avLst/>
            <a:gdLst/>
            <a:ahLst/>
            <a:cxnLst/>
            <a:rect l="l" t="t" r="r" b="b"/>
            <a:pathLst>
              <a:path h="876300">
                <a:moveTo>
                  <a:pt x="0" y="876127"/>
                </a:moveTo>
                <a:lnTo>
                  <a:pt x="12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7850342" y="1291590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219577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7703966" y="12511628"/>
            <a:ext cx="0" cy="202565"/>
          </a:xfrm>
          <a:custGeom>
            <a:avLst/>
            <a:gdLst/>
            <a:ahLst/>
            <a:cxnLst/>
            <a:rect l="l" t="t" r="r" b="b"/>
            <a:pathLst>
              <a:path h="202565">
                <a:moveTo>
                  <a:pt x="0" y="202141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335620" y="12377023"/>
            <a:ext cx="7187565" cy="6350"/>
          </a:xfrm>
          <a:custGeom>
            <a:avLst/>
            <a:gdLst/>
            <a:ahLst/>
            <a:cxnLst/>
            <a:rect l="l" t="t" r="r" b="b"/>
            <a:pathLst>
              <a:path w="7187565" h="6350">
                <a:moveTo>
                  <a:pt x="7187157" y="0"/>
                </a:moveTo>
                <a:lnTo>
                  <a:pt x="0" y="5914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214826" y="2146013"/>
            <a:ext cx="0" cy="10052050"/>
          </a:xfrm>
          <a:custGeom>
            <a:avLst/>
            <a:gdLst/>
            <a:ahLst/>
            <a:cxnLst/>
            <a:rect l="l" t="t" r="r" b="b"/>
            <a:pathLst>
              <a:path h="10052050">
                <a:moveTo>
                  <a:pt x="0" y="10052013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401901" y="2022680"/>
            <a:ext cx="7171690" cy="0"/>
          </a:xfrm>
          <a:custGeom>
            <a:avLst/>
            <a:gdLst/>
            <a:ahLst/>
            <a:cxnLst/>
            <a:rect l="l" t="t" r="r" b="b"/>
            <a:pathLst>
              <a:path w="7171690">
                <a:moveTo>
                  <a:pt x="0" y="0"/>
                </a:moveTo>
                <a:lnTo>
                  <a:pt x="7171218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7697830" y="1618516"/>
            <a:ext cx="0" cy="202565"/>
          </a:xfrm>
          <a:custGeom>
            <a:avLst/>
            <a:gdLst/>
            <a:ahLst/>
            <a:cxnLst/>
            <a:rect l="l" t="t" r="r" b="b"/>
            <a:pathLst>
              <a:path h="202564">
                <a:moveTo>
                  <a:pt x="0" y="202080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7919704" y="1483791"/>
            <a:ext cx="222250" cy="0"/>
          </a:xfrm>
          <a:custGeom>
            <a:avLst/>
            <a:gdLst/>
            <a:ahLst/>
            <a:cxnLst/>
            <a:rect l="l" t="t" r="r" b="b"/>
            <a:pathLst>
              <a:path w="222250">
                <a:moveTo>
                  <a:pt x="0" y="0"/>
                </a:moveTo>
                <a:lnTo>
                  <a:pt x="221872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8289492" y="463669"/>
            <a:ext cx="0" cy="850265"/>
          </a:xfrm>
          <a:custGeom>
            <a:avLst/>
            <a:gdLst/>
            <a:ahLst/>
            <a:cxnLst/>
            <a:rect l="l" t="t" r="r" b="b"/>
            <a:pathLst>
              <a:path h="850265">
                <a:moveTo>
                  <a:pt x="0" y="850101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8557519" y="214794"/>
            <a:ext cx="6694805" cy="0"/>
          </a:xfrm>
          <a:custGeom>
            <a:avLst/>
            <a:gdLst/>
            <a:ahLst/>
            <a:cxnLst/>
            <a:rect l="l" t="t" r="r" b="b"/>
            <a:pathLst>
              <a:path w="6694805">
                <a:moveTo>
                  <a:pt x="0" y="0"/>
                </a:moveTo>
                <a:lnTo>
                  <a:pt x="6694184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15459430" y="526914"/>
            <a:ext cx="0" cy="844550"/>
          </a:xfrm>
          <a:custGeom>
            <a:avLst/>
            <a:gdLst/>
            <a:ahLst/>
            <a:cxnLst/>
            <a:rect l="l" t="t" r="r" b="b"/>
            <a:pathLst>
              <a:path h="844550">
                <a:moveTo>
                  <a:pt x="0" y="0"/>
                </a:moveTo>
                <a:lnTo>
                  <a:pt x="0" y="84431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15681304" y="1483791"/>
            <a:ext cx="222250" cy="0"/>
          </a:xfrm>
          <a:custGeom>
            <a:avLst/>
            <a:gdLst/>
            <a:ahLst/>
            <a:cxnLst/>
            <a:rect l="l" t="t" r="r" b="b"/>
            <a:pathLst>
              <a:path w="222250">
                <a:moveTo>
                  <a:pt x="0" y="0"/>
                </a:moveTo>
                <a:lnTo>
                  <a:pt x="221884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16051102" y="1685874"/>
            <a:ext cx="0" cy="202565"/>
          </a:xfrm>
          <a:custGeom>
            <a:avLst/>
            <a:gdLst/>
            <a:ahLst/>
            <a:cxnLst/>
            <a:rect l="l" t="t" r="r" b="b"/>
            <a:pathLst>
              <a:path h="202564">
                <a:moveTo>
                  <a:pt x="0" y="0"/>
                </a:moveTo>
                <a:lnTo>
                  <a:pt x="0" y="20208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16233598" y="2022415"/>
            <a:ext cx="669290" cy="635"/>
          </a:xfrm>
          <a:custGeom>
            <a:avLst/>
            <a:gdLst/>
            <a:ahLst/>
            <a:cxnLst/>
            <a:rect l="l" t="t" r="r" b="b"/>
            <a:pathLst>
              <a:path w="669290" h="635">
                <a:moveTo>
                  <a:pt x="0" y="208"/>
                </a:moveTo>
                <a:lnTo>
                  <a:pt x="669163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17425666" y="2234417"/>
            <a:ext cx="79375" cy="172720"/>
          </a:xfrm>
          <a:custGeom>
            <a:avLst/>
            <a:gdLst/>
            <a:ahLst/>
            <a:cxnLst/>
            <a:rect l="l" t="t" r="r" b="b"/>
            <a:pathLst>
              <a:path w="79375" h="172719">
                <a:moveTo>
                  <a:pt x="0" y="0"/>
                </a:moveTo>
                <a:lnTo>
                  <a:pt x="25064" y="41285"/>
                </a:lnTo>
                <a:lnTo>
                  <a:pt x="47288" y="86016"/>
                </a:lnTo>
                <a:lnTo>
                  <a:pt x="62086" y="121812"/>
                </a:lnTo>
                <a:lnTo>
                  <a:pt x="75278" y="159524"/>
                </a:lnTo>
                <a:lnTo>
                  <a:pt x="79318" y="172518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17569805" y="2736701"/>
            <a:ext cx="445134" cy="2439670"/>
          </a:xfrm>
          <a:custGeom>
            <a:avLst/>
            <a:gdLst/>
            <a:ahLst/>
            <a:cxnLst/>
            <a:rect l="l" t="t" r="r" b="b"/>
            <a:pathLst>
              <a:path w="445134" h="2439670">
                <a:moveTo>
                  <a:pt x="0" y="0"/>
                </a:moveTo>
                <a:lnTo>
                  <a:pt x="444530" y="2439283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18218753" y="5301309"/>
            <a:ext cx="666115" cy="1270"/>
          </a:xfrm>
          <a:custGeom>
            <a:avLst/>
            <a:gdLst/>
            <a:ahLst/>
            <a:cxnLst/>
            <a:rect l="l" t="t" r="r" b="b"/>
            <a:pathLst>
              <a:path w="666115" h="1270">
                <a:moveTo>
                  <a:pt x="0" y="0"/>
                </a:moveTo>
                <a:lnTo>
                  <a:pt x="665936" y="858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19181342" y="5332863"/>
            <a:ext cx="273685" cy="269240"/>
          </a:xfrm>
          <a:custGeom>
            <a:avLst/>
            <a:gdLst/>
            <a:ahLst/>
            <a:cxnLst/>
            <a:rect l="l" t="t" r="r" b="b"/>
            <a:pathLst>
              <a:path w="273684" h="269239">
                <a:moveTo>
                  <a:pt x="0" y="0"/>
                </a:moveTo>
                <a:lnTo>
                  <a:pt x="43952" y="18679"/>
                </a:lnTo>
                <a:lnTo>
                  <a:pt x="88823" y="43622"/>
                </a:lnTo>
                <a:lnTo>
                  <a:pt x="133355" y="75724"/>
                </a:lnTo>
                <a:lnTo>
                  <a:pt x="162234" y="101544"/>
                </a:lnTo>
                <a:lnTo>
                  <a:pt x="190032" y="131209"/>
                </a:lnTo>
                <a:lnTo>
                  <a:pt x="216376" y="164985"/>
                </a:lnTo>
                <a:lnTo>
                  <a:pt x="240894" y="203137"/>
                </a:lnTo>
                <a:lnTo>
                  <a:pt x="263213" y="245930"/>
                </a:lnTo>
                <a:lnTo>
                  <a:pt x="273432" y="269149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19515912" y="5885042"/>
            <a:ext cx="354330" cy="2280920"/>
          </a:xfrm>
          <a:custGeom>
            <a:avLst/>
            <a:gdLst/>
            <a:ahLst/>
            <a:cxnLst/>
            <a:rect l="l" t="t" r="r" b="b"/>
            <a:pathLst>
              <a:path w="354330" h="2280920">
                <a:moveTo>
                  <a:pt x="0" y="0"/>
                </a:moveTo>
                <a:lnTo>
                  <a:pt x="353803" y="2280431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19833395" y="8438459"/>
            <a:ext cx="45720" cy="145415"/>
          </a:xfrm>
          <a:custGeom>
            <a:avLst/>
            <a:gdLst/>
            <a:ahLst/>
            <a:cxnLst/>
            <a:rect l="l" t="t" r="r" b="b"/>
            <a:pathLst>
              <a:path w="45719" h="145415">
                <a:moveTo>
                  <a:pt x="45567" y="0"/>
                </a:moveTo>
                <a:lnTo>
                  <a:pt x="35454" y="46801"/>
                </a:lnTo>
                <a:lnTo>
                  <a:pt x="20557" y="95660"/>
                </a:lnTo>
                <a:lnTo>
                  <a:pt x="5717" y="132803"/>
                </a:lnTo>
                <a:lnTo>
                  <a:pt x="0" y="145161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19488979" y="8778491"/>
            <a:ext cx="156210" cy="53975"/>
          </a:xfrm>
          <a:custGeom>
            <a:avLst/>
            <a:gdLst/>
            <a:ahLst/>
            <a:cxnLst/>
            <a:rect l="l" t="t" r="r" b="b"/>
            <a:pathLst>
              <a:path w="156209" h="53975">
                <a:moveTo>
                  <a:pt x="155951" y="0"/>
                </a:moveTo>
                <a:lnTo>
                  <a:pt x="111994" y="20345"/>
                </a:lnTo>
                <a:lnTo>
                  <a:pt x="64444" y="37319"/>
                </a:lnTo>
                <a:lnTo>
                  <a:pt x="26441" y="47829"/>
                </a:lnTo>
                <a:lnTo>
                  <a:pt x="13331" y="50909"/>
                </a:lnTo>
                <a:lnTo>
                  <a:pt x="0" y="53776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18707836" y="8849290"/>
            <a:ext cx="467995" cy="4445"/>
          </a:xfrm>
          <a:custGeom>
            <a:avLst/>
            <a:gdLst/>
            <a:ahLst/>
            <a:cxnLst/>
            <a:rect l="l" t="t" r="r" b="b"/>
            <a:pathLst>
              <a:path w="467994" h="4445">
                <a:moveTo>
                  <a:pt x="467954" y="0"/>
                </a:moveTo>
                <a:lnTo>
                  <a:pt x="0" y="4429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18604673" y="9039448"/>
            <a:ext cx="438150" cy="2644140"/>
          </a:xfrm>
          <a:custGeom>
            <a:avLst/>
            <a:gdLst/>
            <a:ahLst/>
            <a:cxnLst/>
            <a:rect l="l" t="t" r="r" b="b"/>
            <a:pathLst>
              <a:path w="438150" h="2644140">
                <a:moveTo>
                  <a:pt x="0" y="0"/>
                </a:moveTo>
                <a:lnTo>
                  <a:pt x="437695" y="2643878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19008996" y="11983199"/>
            <a:ext cx="45720" cy="158750"/>
          </a:xfrm>
          <a:custGeom>
            <a:avLst/>
            <a:gdLst/>
            <a:ahLst/>
            <a:cxnLst/>
            <a:rect l="l" t="t" r="r" b="b"/>
            <a:pathLst>
              <a:path w="45719" h="158750">
                <a:moveTo>
                  <a:pt x="45352" y="0"/>
                </a:moveTo>
                <a:lnTo>
                  <a:pt x="36264" y="47586"/>
                </a:lnTo>
                <a:lnTo>
                  <a:pt x="23136" y="96713"/>
                </a:lnTo>
                <a:lnTo>
                  <a:pt x="10226" y="133767"/>
                </a:lnTo>
                <a:lnTo>
                  <a:pt x="5282" y="146047"/>
                </a:lnTo>
                <a:lnTo>
                  <a:pt x="0" y="158256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18686874" y="12337265"/>
            <a:ext cx="133985" cy="38735"/>
          </a:xfrm>
          <a:custGeom>
            <a:avLst/>
            <a:gdLst/>
            <a:ahLst/>
            <a:cxnLst/>
            <a:rect l="l" t="t" r="r" b="b"/>
            <a:pathLst>
              <a:path w="133984" h="38734">
                <a:moveTo>
                  <a:pt x="133780" y="0"/>
                </a:moveTo>
                <a:lnTo>
                  <a:pt x="88544" y="17796"/>
                </a:lnTo>
                <a:lnTo>
                  <a:pt x="39400" y="31259"/>
                </a:lnTo>
                <a:lnTo>
                  <a:pt x="13374" y="36360"/>
                </a:lnTo>
                <a:lnTo>
                  <a:pt x="0" y="38502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16183590" y="12383152"/>
            <a:ext cx="2208530" cy="0"/>
          </a:xfrm>
          <a:custGeom>
            <a:avLst/>
            <a:gdLst/>
            <a:ahLst/>
            <a:cxnLst/>
            <a:rect l="l" t="t" r="r" b="b"/>
            <a:pathLst>
              <a:path w="2208530">
                <a:moveTo>
                  <a:pt x="2208428" y="0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16057298" y="12582863"/>
            <a:ext cx="635" cy="200025"/>
          </a:xfrm>
          <a:custGeom>
            <a:avLst/>
            <a:gdLst/>
            <a:ahLst/>
            <a:cxnLst/>
            <a:rect l="l" t="t" r="r" b="b"/>
            <a:pathLst>
              <a:path w="634" h="200025">
                <a:moveTo>
                  <a:pt x="49" y="0"/>
                </a:moveTo>
                <a:lnTo>
                  <a:pt x="0" y="199712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15608889" y="12915107"/>
            <a:ext cx="224790" cy="635"/>
          </a:xfrm>
          <a:custGeom>
            <a:avLst/>
            <a:gdLst/>
            <a:ahLst/>
            <a:cxnLst/>
            <a:rect l="l" t="t" r="r" b="b"/>
            <a:pathLst>
              <a:path w="224790" h="634">
                <a:moveTo>
                  <a:pt x="224191" y="306"/>
                </a:move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15458306" y="13978676"/>
            <a:ext cx="1270" cy="80010"/>
          </a:xfrm>
          <a:custGeom>
            <a:avLst/>
            <a:gdLst/>
            <a:ahLst/>
            <a:cxnLst/>
            <a:rect l="l" t="t" r="r" b="b"/>
            <a:pathLst>
              <a:path w="1269" h="80009">
                <a:moveTo>
                  <a:pt x="1123" y="0"/>
                </a:moveTo>
                <a:lnTo>
                  <a:pt x="1123" y="55989"/>
                </a:lnTo>
                <a:lnTo>
                  <a:pt x="919" y="67080"/>
                </a:lnTo>
                <a:lnTo>
                  <a:pt x="0" y="80007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15318148" y="14140657"/>
            <a:ext cx="121285" cy="44450"/>
          </a:xfrm>
          <a:custGeom>
            <a:avLst/>
            <a:gdLst/>
            <a:ahLst/>
            <a:cxnLst/>
            <a:rect l="l" t="t" r="r" b="b"/>
            <a:pathLst>
              <a:path w="121284" h="44450">
                <a:moveTo>
                  <a:pt x="120838" y="0"/>
                </a:moveTo>
                <a:lnTo>
                  <a:pt x="98821" y="32117"/>
                </a:lnTo>
                <a:lnTo>
                  <a:pt x="62357" y="44230"/>
                </a:lnTo>
                <a:lnTo>
                  <a:pt x="0" y="44246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8345041" y="14178816"/>
            <a:ext cx="98425" cy="6350"/>
          </a:xfrm>
          <a:custGeom>
            <a:avLst/>
            <a:gdLst/>
            <a:ahLst/>
            <a:cxnLst/>
            <a:rect l="l" t="t" r="r" b="b"/>
            <a:pathLst>
              <a:path w="98425" h="6350">
                <a:moveTo>
                  <a:pt x="97996" y="6087"/>
                </a:moveTo>
                <a:lnTo>
                  <a:pt x="37687" y="6087"/>
                </a:lnTo>
                <a:lnTo>
                  <a:pt x="23707" y="5366"/>
                </a:lnTo>
                <a:lnTo>
                  <a:pt x="11171" y="3293"/>
                </a:ln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8289474" y="14025672"/>
            <a:ext cx="6350" cy="97155"/>
          </a:xfrm>
          <a:custGeom>
            <a:avLst/>
            <a:gdLst/>
            <a:ahLst/>
            <a:cxnLst/>
            <a:rect l="l" t="t" r="r" b="b"/>
            <a:pathLst>
              <a:path w="6350" h="97155">
                <a:moveTo>
                  <a:pt x="5803" y="96727"/>
                </a:moveTo>
                <a:lnTo>
                  <a:pt x="2650" y="83581"/>
                </a:lnTo>
                <a:lnTo>
                  <a:pt x="813" y="70839"/>
                </a:lnTo>
                <a:lnTo>
                  <a:pt x="6" y="58988"/>
                </a:ln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8216307" y="12915905"/>
            <a:ext cx="73660" cy="58419"/>
          </a:xfrm>
          <a:custGeom>
            <a:avLst/>
            <a:gdLst/>
            <a:ahLst/>
            <a:cxnLst/>
            <a:rect l="l" t="t" r="r" b="b"/>
            <a:pathLst>
              <a:path w="73659" h="58420">
                <a:moveTo>
                  <a:pt x="73180" y="58406"/>
                </a:moveTo>
                <a:lnTo>
                  <a:pt x="73180" y="0"/>
                </a:ln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7703970" y="12848528"/>
            <a:ext cx="73660" cy="67945"/>
          </a:xfrm>
          <a:custGeom>
            <a:avLst/>
            <a:gdLst/>
            <a:ahLst/>
            <a:cxnLst/>
            <a:rect l="l" t="t" r="r" b="b"/>
            <a:pathLst>
              <a:path w="73659" h="67945">
                <a:moveTo>
                  <a:pt x="73192" y="67376"/>
                </a:moveTo>
                <a:lnTo>
                  <a:pt x="0" y="67376"/>
                </a:ln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7643576" y="12376869"/>
            <a:ext cx="60960" cy="67945"/>
          </a:xfrm>
          <a:custGeom>
            <a:avLst/>
            <a:gdLst/>
            <a:ahLst/>
            <a:cxnLst/>
            <a:rect l="l" t="t" r="r" b="b"/>
            <a:pathLst>
              <a:path w="60959" h="67945">
                <a:moveTo>
                  <a:pt x="60394" y="67388"/>
                </a:moveTo>
                <a:lnTo>
                  <a:pt x="60394" y="0"/>
                </a:lnTo>
                <a:lnTo>
                  <a:pt x="0" y="49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214827" y="12321370"/>
            <a:ext cx="60960" cy="62230"/>
          </a:xfrm>
          <a:custGeom>
            <a:avLst/>
            <a:gdLst/>
            <a:ahLst/>
            <a:cxnLst/>
            <a:rect l="l" t="t" r="r" b="b"/>
            <a:pathLst>
              <a:path w="60960" h="62229">
                <a:moveTo>
                  <a:pt x="60394" y="61609"/>
                </a:moveTo>
                <a:lnTo>
                  <a:pt x="0" y="61658"/>
                </a:lnTo>
                <a:lnTo>
                  <a:pt x="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214827" y="2022686"/>
            <a:ext cx="62865" cy="62230"/>
          </a:xfrm>
          <a:custGeom>
            <a:avLst/>
            <a:gdLst/>
            <a:ahLst/>
            <a:cxnLst/>
            <a:rect l="l" t="t" r="r" b="b"/>
            <a:pathLst>
              <a:path w="62864" h="62230">
                <a:moveTo>
                  <a:pt x="0" y="61658"/>
                </a:moveTo>
                <a:lnTo>
                  <a:pt x="0" y="0"/>
                </a:lnTo>
                <a:lnTo>
                  <a:pt x="62357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7635477" y="1955322"/>
            <a:ext cx="62865" cy="67945"/>
          </a:xfrm>
          <a:custGeom>
            <a:avLst/>
            <a:gdLst/>
            <a:ahLst/>
            <a:cxnLst/>
            <a:rect l="l" t="t" r="r" b="b"/>
            <a:pathLst>
              <a:path w="62865" h="67944">
                <a:moveTo>
                  <a:pt x="0" y="67364"/>
                </a:moveTo>
                <a:lnTo>
                  <a:pt x="62357" y="67364"/>
                </a:lnTo>
                <a:lnTo>
                  <a:pt x="62357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7697835" y="1483797"/>
            <a:ext cx="74295" cy="67945"/>
          </a:xfrm>
          <a:custGeom>
            <a:avLst/>
            <a:gdLst/>
            <a:ahLst/>
            <a:cxnLst/>
            <a:rect l="l" t="t" r="r" b="b"/>
            <a:pathLst>
              <a:path w="74295" h="67944">
                <a:moveTo>
                  <a:pt x="0" y="67351"/>
                </a:moveTo>
                <a:lnTo>
                  <a:pt x="0" y="0"/>
                </a:lnTo>
                <a:lnTo>
                  <a:pt x="73953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8215533" y="1427120"/>
            <a:ext cx="74295" cy="57150"/>
          </a:xfrm>
          <a:custGeom>
            <a:avLst/>
            <a:gdLst/>
            <a:ahLst/>
            <a:cxnLst/>
            <a:rect l="l" t="t" r="r" b="b"/>
            <a:pathLst>
              <a:path w="74295" h="57150">
                <a:moveTo>
                  <a:pt x="0" y="56676"/>
                </a:moveTo>
                <a:lnTo>
                  <a:pt x="73953" y="56676"/>
                </a:lnTo>
                <a:lnTo>
                  <a:pt x="73953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8289487" y="314486"/>
            <a:ext cx="3175" cy="92710"/>
          </a:xfrm>
          <a:custGeom>
            <a:avLst/>
            <a:gdLst/>
            <a:ahLst/>
            <a:cxnLst/>
            <a:rect l="l" t="t" r="r" b="b"/>
            <a:pathLst>
              <a:path w="3175" h="92709">
                <a:moveTo>
                  <a:pt x="0" y="92514"/>
                </a:moveTo>
                <a:lnTo>
                  <a:pt x="0" y="35837"/>
                </a:lnTo>
                <a:lnTo>
                  <a:pt x="241" y="27360"/>
                </a:lnTo>
                <a:lnTo>
                  <a:pt x="1097" y="15076"/>
                </a:lnTo>
                <a:lnTo>
                  <a:pt x="2922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8334482" y="214798"/>
            <a:ext cx="102870" cy="13335"/>
          </a:xfrm>
          <a:custGeom>
            <a:avLst/>
            <a:gdLst/>
            <a:ahLst/>
            <a:cxnLst/>
            <a:rect l="l" t="t" r="r" b="b"/>
            <a:pathLst>
              <a:path w="102870" h="13335">
                <a:moveTo>
                  <a:pt x="0" y="13129"/>
                </a:moveTo>
                <a:lnTo>
                  <a:pt x="10266" y="6933"/>
                </a:lnTo>
                <a:lnTo>
                  <a:pt x="21988" y="2558"/>
                </a:lnTo>
                <a:lnTo>
                  <a:pt x="35261" y="274"/>
                </a:lnTo>
                <a:lnTo>
                  <a:pt x="102420" y="0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15312014" y="214798"/>
            <a:ext cx="97790" cy="10795"/>
          </a:xfrm>
          <a:custGeom>
            <a:avLst/>
            <a:gdLst/>
            <a:ahLst/>
            <a:cxnLst/>
            <a:rect l="l" t="t" r="r" b="b"/>
            <a:pathLst>
              <a:path w="97790" h="10795">
                <a:moveTo>
                  <a:pt x="0" y="0"/>
                </a:moveTo>
                <a:lnTo>
                  <a:pt x="60308" y="0"/>
                </a:lnTo>
                <a:lnTo>
                  <a:pt x="74327" y="1259"/>
                </a:lnTo>
                <a:lnTo>
                  <a:pt x="86756" y="4851"/>
                </a:lnTo>
                <a:lnTo>
                  <a:pt x="97693" y="10493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15455208" y="311709"/>
            <a:ext cx="4445" cy="102870"/>
          </a:xfrm>
          <a:custGeom>
            <a:avLst/>
            <a:gdLst/>
            <a:ahLst/>
            <a:cxnLst/>
            <a:rect l="l" t="t" r="r" b="b"/>
            <a:pathLst>
              <a:path w="4444" h="102870">
                <a:moveTo>
                  <a:pt x="0" y="0"/>
                </a:moveTo>
                <a:lnTo>
                  <a:pt x="2312" y="16132"/>
                </a:lnTo>
                <a:lnTo>
                  <a:pt x="3585" y="30152"/>
                </a:lnTo>
                <a:lnTo>
                  <a:pt x="4121" y="41152"/>
                </a:lnTo>
                <a:lnTo>
                  <a:pt x="4220" y="102629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91"/>
          <p:cNvSpPr/>
          <p:nvPr/>
        </p:nvSpPr>
        <p:spPr>
          <a:xfrm>
            <a:off x="15459430" y="1427501"/>
            <a:ext cx="74295" cy="56515"/>
          </a:xfrm>
          <a:custGeom>
            <a:avLst/>
            <a:gdLst/>
            <a:ahLst/>
            <a:cxnLst/>
            <a:rect l="l" t="t" r="r" b="b"/>
            <a:pathLst>
              <a:path w="74294" h="56515">
                <a:moveTo>
                  <a:pt x="0" y="0"/>
                </a:moveTo>
                <a:lnTo>
                  <a:pt x="0" y="56296"/>
                </a:lnTo>
                <a:lnTo>
                  <a:pt x="73953" y="56296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92"/>
          <p:cNvSpPr/>
          <p:nvPr/>
        </p:nvSpPr>
        <p:spPr>
          <a:xfrm>
            <a:off x="15977139" y="1483797"/>
            <a:ext cx="74295" cy="67945"/>
          </a:xfrm>
          <a:custGeom>
            <a:avLst/>
            <a:gdLst/>
            <a:ahLst/>
            <a:cxnLst/>
            <a:rect l="l" t="t" r="r" b="b"/>
            <a:pathLst>
              <a:path w="74294" h="67944">
                <a:moveTo>
                  <a:pt x="0" y="0"/>
                </a:moveTo>
                <a:lnTo>
                  <a:pt x="73965" y="0"/>
                </a:lnTo>
                <a:lnTo>
                  <a:pt x="73965" y="67351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93"/>
          <p:cNvSpPr/>
          <p:nvPr/>
        </p:nvSpPr>
        <p:spPr>
          <a:xfrm>
            <a:off x="16051105" y="1955322"/>
            <a:ext cx="60960" cy="67945"/>
          </a:xfrm>
          <a:custGeom>
            <a:avLst/>
            <a:gdLst/>
            <a:ahLst/>
            <a:cxnLst/>
            <a:rect l="l" t="t" r="r" b="b"/>
            <a:pathLst>
              <a:path w="60959" h="67944">
                <a:moveTo>
                  <a:pt x="0" y="0"/>
                </a:moveTo>
                <a:lnTo>
                  <a:pt x="0" y="67364"/>
                </a:lnTo>
                <a:lnTo>
                  <a:pt x="60824" y="67339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94"/>
          <p:cNvSpPr/>
          <p:nvPr/>
        </p:nvSpPr>
        <p:spPr>
          <a:xfrm>
            <a:off x="16963589" y="2022171"/>
            <a:ext cx="133350" cy="5080"/>
          </a:xfrm>
          <a:custGeom>
            <a:avLst/>
            <a:gdLst/>
            <a:ahLst/>
            <a:cxnLst/>
            <a:rect l="l" t="t" r="r" b="b"/>
            <a:pathLst>
              <a:path w="133350" h="5080">
                <a:moveTo>
                  <a:pt x="0" y="220"/>
                </a:moveTo>
                <a:lnTo>
                  <a:pt x="60836" y="208"/>
                </a:lnTo>
                <a:lnTo>
                  <a:pt x="61658" y="159"/>
                </a:lnTo>
                <a:lnTo>
                  <a:pt x="65216" y="0"/>
                </a:lnTo>
                <a:lnTo>
                  <a:pt x="70750" y="0"/>
                </a:lnTo>
                <a:lnTo>
                  <a:pt x="78882" y="108"/>
                </a:lnTo>
                <a:lnTo>
                  <a:pt x="89384" y="524"/>
                </a:lnTo>
                <a:lnTo>
                  <a:pt x="102063" y="1387"/>
                </a:lnTo>
                <a:lnTo>
                  <a:pt x="116727" y="2833"/>
                </a:lnTo>
                <a:lnTo>
                  <a:pt x="133184" y="5002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95"/>
          <p:cNvSpPr/>
          <p:nvPr/>
        </p:nvSpPr>
        <p:spPr>
          <a:xfrm>
            <a:off x="17225830" y="2064504"/>
            <a:ext cx="107950" cy="67310"/>
          </a:xfrm>
          <a:custGeom>
            <a:avLst/>
            <a:gdLst/>
            <a:ahLst/>
            <a:cxnLst/>
            <a:rect l="l" t="t" r="r" b="b"/>
            <a:pathLst>
              <a:path w="107950" h="67310">
                <a:moveTo>
                  <a:pt x="0" y="0"/>
                </a:moveTo>
                <a:lnTo>
                  <a:pt x="44773" y="22874"/>
                </a:lnTo>
                <a:lnTo>
                  <a:pt x="78014" y="44206"/>
                </a:lnTo>
                <a:lnTo>
                  <a:pt x="98143" y="59163"/>
                </a:lnTo>
                <a:lnTo>
                  <a:pt x="107706" y="66907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96"/>
          <p:cNvSpPr/>
          <p:nvPr/>
        </p:nvSpPr>
        <p:spPr>
          <a:xfrm>
            <a:off x="17523694" y="2480750"/>
            <a:ext cx="23495" cy="131445"/>
          </a:xfrm>
          <a:custGeom>
            <a:avLst/>
            <a:gdLst/>
            <a:ahLst/>
            <a:cxnLst/>
            <a:rect l="l" t="t" r="r" b="b"/>
            <a:pathLst>
              <a:path w="23494" h="131444">
                <a:moveTo>
                  <a:pt x="0" y="0"/>
                </a:moveTo>
                <a:lnTo>
                  <a:pt x="9077" y="49662"/>
                </a:lnTo>
                <a:lnTo>
                  <a:pt x="11019" y="62456"/>
                </a:lnTo>
                <a:lnTo>
                  <a:pt x="11914" y="68309"/>
                </a:lnTo>
                <a:lnTo>
                  <a:pt x="23313" y="130863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97"/>
          <p:cNvSpPr/>
          <p:nvPr/>
        </p:nvSpPr>
        <p:spPr>
          <a:xfrm>
            <a:off x="18025735" y="5238522"/>
            <a:ext cx="72390" cy="62865"/>
          </a:xfrm>
          <a:custGeom>
            <a:avLst/>
            <a:gdLst/>
            <a:ahLst/>
            <a:cxnLst/>
            <a:rect l="l" t="t" r="r" b="b"/>
            <a:pathLst>
              <a:path w="72390" h="62864">
                <a:moveTo>
                  <a:pt x="0" y="0"/>
                </a:moveTo>
                <a:lnTo>
                  <a:pt x="11399" y="62554"/>
                </a:lnTo>
                <a:lnTo>
                  <a:pt x="71941" y="62627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98"/>
          <p:cNvSpPr/>
          <p:nvPr/>
        </p:nvSpPr>
        <p:spPr>
          <a:xfrm>
            <a:off x="18945225" y="5302070"/>
            <a:ext cx="119380" cy="3175"/>
          </a:xfrm>
          <a:custGeom>
            <a:avLst/>
            <a:gdLst/>
            <a:ahLst/>
            <a:cxnLst/>
            <a:rect l="l" t="t" r="r" b="b"/>
            <a:pathLst>
              <a:path w="119380" h="3175">
                <a:moveTo>
                  <a:pt x="0" y="171"/>
                </a:moveTo>
                <a:lnTo>
                  <a:pt x="60541" y="257"/>
                </a:lnTo>
                <a:lnTo>
                  <a:pt x="63977" y="98"/>
                </a:lnTo>
                <a:lnTo>
                  <a:pt x="64652" y="73"/>
                </a:lnTo>
                <a:lnTo>
                  <a:pt x="66897" y="0"/>
                </a:lnTo>
                <a:lnTo>
                  <a:pt x="70333" y="0"/>
                </a:lnTo>
                <a:lnTo>
                  <a:pt x="79263" y="119"/>
                </a:lnTo>
                <a:lnTo>
                  <a:pt x="90521" y="570"/>
                </a:lnTo>
                <a:lnTo>
                  <a:pt x="103914" y="1490"/>
                </a:lnTo>
                <a:lnTo>
                  <a:pt x="119251" y="3017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99"/>
          <p:cNvSpPr/>
          <p:nvPr/>
        </p:nvSpPr>
        <p:spPr>
          <a:xfrm>
            <a:off x="19473991" y="5655113"/>
            <a:ext cx="24130" cy="113030"/>
          </a:xfrm>
          <a:custGeom>
            <a:avLst/>
            <a:gdLst/>
            <a:ahLst/>
            <a:cxnLst/>
            <a:rect l="l" t="t" r="r" b="b"/>
            <a:pathLst>
              <a:path w="24130" h="113029">
                <a:moveTo>
                  <a:pt x="0" y="0"/>
                </a:moveTo>
                <a:lnTo>
                  <a:pt x="3582" y="11809"/>
                </a:lnTo>
                <a:lnTo>
                  <a:pt x="7008" y="23876"/>
                </a:lnTo>
                <a:lnTo>
                  <a:pt x="10275" y="36207"/>
                </a:lnTo>
                <a:lnTo>
                  <a:pt x="13380" y="48806"/>
                </a:lnTo>
                <a:lnTo>
                  <a:pt x="23779" y="112985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100"/>
          <p:cNvSpPr/>
          <p:nvPr/>
        </p:nvSpPr>
        <p:spPr>
          <a:xfrm>
            <a:off x="19878802" y="8223946"/>
            <a:ext cx="10795" cy="108585"/>
          </a:xfrm>
          <a:custGeom>
            <a:avLst/>
            <a:gdLst/>
            <a:ahLst/>
            <a:cxnLst/>
            <a:rect l="l" t="t" r="r" b="b"/>
            <a:pathLst>
              <a:path w="10794" h="108584">
                <a:moveTo>
                  <a:pt x="0" y="0"/>
                </a:moveTo>
                <a:lnTo>
                  <a:pt x="9067" y="58468"/>
                </a:lnTo>
                <a:lnTo>
                  <a:pt x="9532" y="65008"/>
                </a:lnTo>
                <a:lnTo>
                  <a:pt x="10056" y="75766"/>
                </a:lnTo>
                <a:lnTo>
                  <a:pt x="10406" y="90360"/>
                </a:lnTo>
                <a:lnTo>
                  <a:pt x="10349" y="108407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101"/>
          <p:cNvSpPr/>
          <p:nvPr/>
        </p:nvSpPr>
        <p:spPr>
          <a:xfrm>
            <a:off x="19741156" y="8632769"/>
            <a:ext cx="65405" cy="78105"/>
          </a:xfrm>
          <a:custGeom>
            <a:avLst/>
            <a:gdLst/>
            <a:ahLst/>
            <a:cxnLst/>
            <a:rect l="l" t="t" r="r" b="b"/>
            <a:pathLst>
              <a:path w="65405" h="78104">
                <a:moveTo>
                  <a:pt x="64871" y="0"/>
                </a:moveTo>
                <a:lnTo>
                  <a:pt x="34930" y="41009"/>
                </a:lnTo>
                <a:lnTo>
                  <a:pt x="8965" y="69437"/>
                </a:lnTo>
                <a:lnTo>
                  <a:pt x="0" y="78094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102"/>
          <p:cNvSpPr/>
          <p:nvPr/>
        </p:nvSpPr>
        <p:spPr>
          <a:xfrm>
            <a:off x="19309495" y="8841807"/>
            <a:ext cx="122555" cy="6350"/>
          </a:xfrm>
          <a:custGeom>
            <a:avLst/>
            <a:gdLst/>
            <a:ahLst/>
            <a:cxnLst/>
            <a:rect l="l" t="t" r="r" b="b"/>
            <a:pathLst>
              <a:path w="122555" h="6350">
                <a:moveTo>
                  <a:pt x="122408" y="0"/>
                </a:moveTo>
                <a:lnTo>
                  <a:pt x="110040" y="1536"/>
                </a:lnTo>
                <a:lnTo>
                  <a:pt x="97514" y="2914"/>
                </a:lnTo>
                <a:lnTo>
                  <a:pt x="84831" y="4135"/>
                </a:lnTo>
                <a:lnTo>
                  <a:pt x="71989" y="5202"/>
                </a:lnTo>
                <a:lnTo>
                  <a:pt x="0" y="6208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103"/>
          <p:cNvSpPr/>
          <p:nvPr/>
        </p:nvSpPr>
        <p:spPr>
          <a:xfrm>
            <a:off x="18574132" y="8854360"/>
            <a:ext cx="67310" cy="62230"/>
          </a:xfrm>
          <a:custGeom>
            <a:avLst/>
            <a:gdLst/>
            <a:ahLst/>
            <a:cxnLst/>
            <a:rect l="l" t="t" r="r" b="b"/>
            <a:pathLst>
              <a:path w="67309" h="62229">
                <a:moveTo>
                  <a:pt x="66848" y="0"/>
                </a:moveTo>
                <a:lnTo>
                  <a:pt x="0" y="625"/>
                </a:lnTo>
                <a:lnTo>
                  <a:pt x="10184" y="62112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104"/>
          <p:cNvSpPr/>
          <p:nvPr/>
        </p:nvSpPr>
        <p:spPr>
          <a:xfrm>
            <a:off x="19052554" y="11744811"/>
            <a:ext cx="12065" cy="108585"/>
          </a:xfrm>
          <a:custGeom>
            <a:avLst/>
            <a:gdLst/>
            <a:ahLst/>
            <a:cxnLst/>
            <a:rect l="l" t="t" r="r" b="b"/>
            <a:pathLst>
              <a:path w="12065" h="108584">
                <a:moveTo>
                  <a:pt x="0" y="0"/>
                </a:moveTo>
                <a:lnTo>
                  <a:pt x="10172" y="61486"/>
                </a:lnTo>
                <a:lnTo>
                  <a:pt x="10621" y="68091"/>
                </a:lnTo>
                <a:lnTo>
                  <a:pt x="11141" y="78288"/>
                </a:lnTo>
                <a:lnTo>
                  <a:pt x="11575" y="91776"/>
                </a:lnTo>
                <a:lnTo>
                  <a:pt x="11770" y="108258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105"/>
          <p:cNvSpPr/>
          <p:nvPr/>
        </p:nvSpPr>
        <p:spPr>
          <a:xfrm>
            <a:off x="18907920" y="12204200"/>
            <a:ext cx="67310" cy="77470"/>
          </a:xfrm>
          <a:custGeom>
            <a:avLst/>
            <a:gdLst/>
            <a:ahLst/>
            <a:cxnLst/>
            <a:rect l="l" t="t" r="r" b="b"/>
            <a:pathLst>
              <a:path w="67309" h="77470">
                <a:moveTo>
                  <a:pt x="66974" y="0"/>
                </a:moveTo>
                <a:lnTo>
                  <a:pt x="36528" y="40587"/>
                </a:lnTo>
                <a:lnTo>
                  <a:pt x="8302" y="69802"/>
                </a:lnTo>
                <a:lnTo>
                  <a:pt x="0" y="77261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106"/>
          <p:cNvSpPr/>
          <p:nvPr/>
        </p:nvSpPr>
        <p:spPr>
          <a:xfrm>
            <a:off x="18518216" y="12381654"/>
            <a:ext cx="112395" cy="1905"/>
          </a:xfrm>
          <a:custGeom>
            <a:avLst/>
            <a:gdLst/>
            <a:ahLst/>
            <a:cxnLst/>
            <a:rect l="l" t="t" r="r" b="b"/>
            <a:pathLst>
              <a:path w="112394" h="1904">
                <a:moveTo>
                  <a:pt x="112187" y="0"/>
                </a:moveTo>
                <a:lnTo>
                  <a:pt x="99739" y="672"/>
                </a:lnTo>
                <a:lnTo>
                  <a:pt x="87121" y="1146"/>
                </a:lnTo>
                <a:lnTo>
                  <a:pt x="74330" y="1421"/>
                </a:lnTo>
                <a:lnTo>
                  <a:pt x="0" y="1496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107"/>
          <p:cNvSpPr/>
          <p:nvPr/>
        </p:nvSpPr>
        <p:spPr>
          <a:xfrm>
            <a:off x="16057374" y="12383151"/>
            <a:ext cx="63500" cy="66675"/>
          </a:xfrm>
          <a:custGeom>
            <a:avLst/>
            <a:gdLst/>
            <a:ahLst/>
            <a:cxnLst/>
            <a:rect l="l" t="t" r="r" b="b"/>
            <a:pathLst>
              <a:path w="63500" h="66675">
                <a:moveTo>
                  <a:pt x="63118" y="0"/>
                </a:moveTo>
                <a:lnTo>
                  <a:pt x="12" y="0"/>
                </a:lnTo>
                <a:lnTo>
                  <a:pt x="0" y="66566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108"/>
          <p:cNvSpPr/>
          <p:nvPr/>
        </p:nvSpPr>
        <p:spPr>
          <a:xfrm>
            <a:off x="15982539" y="12849142"/>
            <a:ext cx="74930" cy="66675"/>
          </a:xfrm>
          <a:custGeom>
            <a:avLst/>
            <a:gdLst/>
            <a:ahLst/>
            <a:cxnLst/>
            <a:rect l="l" t="t" r="r" b="b"/>
            <a:pathLst>
              <a:path w="74930" h="66675">
                <a:moveTo>
                  <a:pt x="74750" y="0"/>
                </a:moveTo>
                <a:lnTo>
                  <a:pt x="74738" y="66566"/>
                </a:lnTo>
                <a:lnTo>
                  <a:pt x="0" y="66468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109"/>
          <p:cNvSpPr/>
          <p:nvPr/>
        </p:nvSpPr>
        <p:spPr>
          <a:xfrm>
            <a:off x="15459430" y="12914911"/>
            <a:ext cx="74930" cy="56515"/>
          </a:xfrm>
          <a:custGeom>
            <a:avLst/>
            <a:gdLst/>
            <a:ahLst/>
            <a:cxnLst/>
            <a:rect l="l" t="t" r="r" b="b"/>
            <a:pathLst>
              <a:path w="74930" h="56515">
                <a:moveTo>
                  <a:pt x="74726" y="98"/>
                </a:moveTo>
                <a:lnTo>
                  <a:pt x="0" y="0"/>
                </a:lnTo>
                <a:lnTo>
                  <a:pt x="0" y="55989"/>
                </a:lnTo>
              </a:path>
            </a:pathLst>
          </a:custGeom>
          <a:ln w="1227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464558"/>
            <a:ext cx="17088486" cy="30243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8065008"/>
            <a:ext cx="1407287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7/28/2021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6559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7/28/2021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0299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3312414"/>
            <a:ext cx="8745284" cy="95051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3312414"/>
            <a:ext cx="8745284" cy="95051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7/28/2021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400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0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7/28/2021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3273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59418" y="2332228"/>
            <a:ext cx="15385262" cy="549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0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312414"/>
            <a:ext cx="18093690" cy="95051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3393674"/>
            <a:ext cx="6433312" cy="720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3393674"/>
            <a:ext cx="4623943" cy="720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3393674"/>
            <a:ext cx="4623943" cy="720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59418" y="2332228"/>
            <a:ext cx="15385262" cy="549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0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312414"/>
            <a:ext cx="18093690" cy="95051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3393674"/>
            <a:ext cx="6433312" cy="720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3393674"/>
            <a:ext cx="4623943" cy="720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7/28/2021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3393674"/>
            <a:ext cx="4623943" cy="720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113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Bild 96" descr="Mappe_A4_15mm_Vorlag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093823" cy="14401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Mappe_A4_15mm_Vorlag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550" y="-12700"/>
            <a:ext cx="20093823" cy="144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366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Mappe_A4_15mm_Vorlag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093823" cy="144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712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Mappe_A4_15mm_Vorlag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550" y="0"/>
            <a:ext cx="20093823" cy="144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712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4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Office Theme</vt:lpstr>
      <vt:lpstr>1_Office Theme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Flügelmappe_A4_15mm_Karton_PDF_Vorlage.indd</dc:title>
  <dc:creator>setup</dc:creator>
  <cp:lastModifiedBy>Aleksandar Bejic | druck.at</cp:lastModifiedBy>
  <cp:revision>3</cp:revision>
  <dcterms:created xsi:type="dcterms:W3CDTF">2015-01-15T14:22:35Z</dcterms:created>
  <dcterms:modified xsi:type="dcterms:W3CDTF">2021-07-28T08:07:02Z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2013-05-06T00:00:00Z</vt:filetime>
  </property>
  <property fmtid="{D5CDD505-2E9C-101B-9397-08002B2CF9AE}" pid="3" name="LastSaved">
    <vt:filetime>2015-01-15T00:00:00Z</vt:filetime>
  </property>
</Properties>
</file>